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274" r:id="rId6"/>
    <p:sldId id="350" r:id="rId7"/>
    <p:sldId id="385" r:id="rId8"/>
    <p:sldId id="386" r:id="rId9"/>
    <p:sldId id="389" r:id="rId10"/>
    <p:sldId id="390" r:id="rId11"/>
    <p:sldId id="391" r:id="rId12"/>
    <p:sldId id="392" r:id="rId13"/>
    <p:sldId id="387" r:id="rId14"/>
    <p:sldId id="395" r:id="rId15"/>
    <p:sldId id="388" r:id="rId16"/>
    <p:sldId id="393" r:id="rId17"/>
    <p:sldId id="394" r:id="rId18"/>
    <p:sldId id="396" r:id="rId19"/>
    <p:sldId id="397" r:id="rId20"/>
    <p:sldId id="398" r:id="rId21"/>
    <p:sldId id="399" r:id="rId22"/>
    <p:sldId id="400" r:id="rId23"/>
    <p:sldId id="402" r:id="rId24"/>
    <p:sldId id="403" r:id="rId25"/>
    <p:sldId id="383"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576" y="90"/>
      </p:cViewPr>
      <p:guideLst/>
    </p:cSldViewPr>
  </p:slideViewPr>
  <p:notesTextViewPr>
    <p:cViewPr>
      <p:scale>
        <a:sx n="3" d="2"/>
        <a:sy n="3" d="2"/>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us Boer" userId="dd0b548e-2051-480b-b45a-733b835a31bc" providerId="ADAL" clId="{E97F03A0-3318-4F63-BA7D-74757727E908}"/>
    <pc:docChg chg="custSel modSld">
      <pc:chgData name="Bertus Boer" userId="dd0b548e-2051-480b-b45a-733b835a31bc" providerId="ADAL" clId="{E97F03A0-3318-4F63-BA7D-74757727E908}" dt="2021-01-19T14:43:59.422" v="23" actId="478"/>
      <pc:docMkLst>
        <pc:docMk/>
      </pc:docMkLst>
      <pc:sldChg chg="delSp modSp">
        <pc:chgData name="Bertus Boer" userId="dd0b548e-2051-480b-b45a-733b835a31bc" providerId="ADAL" clId="{E97F03A0-3318-4F63-BA7D-74757727E908}" dt="2021-01-19T14:43:19.541" v="5" actId="478"/>
        <pc:sldMkLst>
          <pc:docMk/>
          <pc:sldMk cId="0" sldId="274"/>
        </pc:sldMkLst>
        <pc:picChg chg="del">
          <ac:chgData name="Bertus Boer" userId="dd0b548e-2051-480b-b45a-733b835a31bc" providerId="ADAL" clId="{E97F03A0-3318-4F63-BA7D-74757727E908}" dt="2021-01-19T14:43:19.541" v="5" actId="478"/>
          <ac:picMkLst>
            <pc:docMk/>
            <pc:sldMk cId="0" sldId="274"/>
            <ac:picMk id="4099" creationId="{75FAD6AD-3C9B-492F-9EB2-0AAC95823A69}"/>
          </ac:picMkLst>
        </pc:picChg>
        <pc:picChg chg="mod">
          <ac:chgData name="Bertus Boer" userId="dd0b548e-2051-480b-b45a-733b835a31bc" providerId="ADAL" clId="{E97F03A0-3318-4F63-BA7D-74757727E908}" dt="2021-01-19T14:42:28.090" v="0" actId="1076"/>
          <ac:picMkLst>
            <pc:docMk/>
            <pc:sldMk cId="0" sldId="274"/>
            <ac:picMk id="4100" creationId="{08AD22CF-237A-4C8F-AAD3-DEDB17470621}"/>
          </ac:picMkLst>
        </pc:picChg>
      </pc:sldChg>
      <pc:sldChg chg="delSp">
        <pc:chgData name="Bertus Boer" userId="dd0b548e-2051-480b-b45a-733b835a31bc" providerId="ADAL" clId="{E97F03A0-3318-4F63-BA7D-74757727E908}" dt="2021-01-19T14:43:21.496" v="6" actId="478"/>
        <pc:sldMkLst>
          <pc:docMk/>
          <pc:sldMk cId="3985291533" sldId="350"/>
        </pc:sldMkLst>
        <pc:picChg chg="del">
          <ac:chgData name="Bertus Boer" userId="dd0b548e-2051-480b-b45a-733b835a31bc" providerId="ADAL" clId="{E97F03A0-3318-4F63-BA7D-74757727E908}" dt="2021-01-19T14:43:21.496" v="6" actId="478"/>
          <ac:picMkLst>
            <pc:docMk/>
            <pc:sldMk cId="3985291533" sldId="350"/>
            <ac:picMk id="5124" creationId="{CD798D11-19D8-4507-99B0-33217548E83E}"/>
          </ac:picMkLst>
        </pc:picChg>
      </pc:sldChg>
      <pc:sldChg chg="delSp modSp">
        <pc:chgData name="Bertus Boer" userId="dd0b548e-2051-480b-b45a-733b835a31bc" providerId="ADAL" clId="{E97F03A0-3318-4F63-BA7D-74757727E908}" dt="2021-01-19T14:43:14.252" v="4" actId="478"/>
        <pc:sldMkLst>
          <pc:docMk/>
          <pc:sldMk cId="2707980406" sldId="383"/>
        </pc:sldMkLst>
        <pc:spChg chg="del mod">
          <ac:chgData name="Bertus Boer" userId="dd0b548e-2051-480b-b45a-733b835a31bc" providerId="ADAL" clId="{E97F03A0-3318-4F63-BA7D-74757727E908}" dt="2021-01-19T14:43:12.067" v="3" actId="478"/>
          <ac:spMkLst>
            <pc:docMk/>
            <pc:sldMk cId="2707980406" sldId="383"/>
            <ac:spMk id="5122" creationId="{80899F95-2E30-4511-922B-B88C19CF0D84}"/>
          </ac:spMkLst>
        </pc:spChg>
        <pc:picChg chg="mod">
          <ac:chgData name="Bertus Boer" userId="dd0b548e-2051-480b-b45a-733b835a31bc" providerId="ADAL" clId="{E97F03A0-3318-4F63-BA7D-74757727E908}" dt="2021-01-19T14:43:08.963" v="1" actId="1076"/>
          <ac:picMkLst>
            <pc:docMk/>
            <pc:sldMk cId="2707980406" sldId="383"/>
            <ac:picMk id="5" creationId="{5659B081-B505-4881-BC89-DBFD945D393D}"/>
          </ac:picMkLst>
        </pc:picChg>
        <pc:picChg chg="del">
          <ac:chgData name="Bertus Boer" userId="dd0b548e-2051-480b-b45a-733b835a31bc" providerId="ADAL" clId="{E97F03A0-3318-4F63-BA7D-74757727E908}" dt="2021-01-19T14:43:14.252" v="4" actId="478"/>
          <ac:picMkLst>
            <pc:docMk/>
            <pc:sldMk cId="2707980406" sldId="383"/>
            <ac:picMk id="5124" creationId="{CD798D11-19D8-4507-99B0-33217548E83E}"/>
          </ac:picMkLst>
        </pc:picChg>
      </pc:sldChg>
      <pc:sldChg chg="delSp">
        <pc:chgData name="Bertus Boer" userId="dd0b548e-2051-480b-b45a-733b835a31bc" providerId="ADAL" clId="{E97F03A0-3318-4F63-BA7D-74757727E908}" dt="2021-01-19T14:43:23.582" v="7" actId="478"/>
        <pc:sldMkLst>
          <pc:docMk/>
          <pc:sldMk cId="1275218087" sldId="385"/>
        </pc:sldMkLst>
        <pc:picChg chg="del">
          <ac:chgData name="Bertus Boer" userId="dd0b548e-2051-480b-b45a-733b835a31bc" providerId="ADAL" clId="{E97F03A0-3318-4F63-BA7D-74757727E908}" dt="2021-01-19T14:43:23.582" v="7" actId="478"/>
          <ac:picMkLst>
            <pc:docMk/>
            <pc:sldMk cId="1275218087" sldId="385"/>
            <ac:picMk id="5124" creationId="{CD798D11-19D8-4507-99B0-33217548E83E}"/>
          </ac:picMkLst>
        </pc:picChg>
      </pc:sldChg>
      <pc:sldChg chg="delSp">
        <pc:chgData name="Bertus Boer" userId="dd0b548e-2051-480b-b45a-733b835a31bc" providerId="ADAL" clId="{E97F03A0-3318-4F63-BA7D-74757727E908}" dt="2021-01-19T14:43:26.070" v="8" actId="478"/>
        <pc:sldMkLst>
          <pc:docMk/>
          <pc:sldMk cId="172263318" sldId="386"/>
        </pc:sldMkLst>
        <pc:picChg chg="del">
          <ac:chgData name="Bertus Boer" userId="dd0b548e-2051-480b-b45a-733b835a31bc" providerId="ADAL" clId="{E97F03A0-3318-4F63-BA7D-74757727E908}" dt="2021-01-19T14:43:26.070" v="8" actId="478"/>
          <ac:picMkLst>
            <pc:docMk/>
            <pc:sldMk cId="172263318" sldId="386"/>
            <ac:picMk id="5124" creationId="{CD798D11-19D8-4507-99B0-33217548E83E}"/>
          </ac:picMkLst>
        </pc:picChg>
      </pc:sldChg>
      <pc:sldChg chg="delSp">
        <pc:chgData name="Bertus Boer" userId="dd0b548e-2051-480b-b45a-733b835a31bc" providerId="ADAL" clId="{E97F03A0-3318-4F63-BA7D-74757727E908}" dt="2021-01-19T14:43:39.090" v="13" actId="478"/>
        <pc:sldMkLst>
          <pc:docMk/>
          <pc:sldMk cId="687943045" sldId="387"/>
        </pc:sldMkLst>
        <pc:picChg chg="del">
          <ac:chgData name="Bertus Boer" userId="dd0b548e-2051-480b-b45a-733b835a31bc" providerId="ADAL" clId="{E97F03A0-3318-4F63-BA7D-74757727E908}" dt="2021-01-19T14:43:39.090" v="13" actId="478"/>
          <ac:picMkLst>
            <pc:docMk/>
            <pc:sldMk cId="687943045" sldId="387"/>
            <ac:picMk id="5124" creationId="{CD798D11-19D8-4507-99B0-33217548E83E}"/>
          </ac:picMkLst>
        </pc:picChg>
      </pc:sldChg>
      <pc:sldChg chg="delSp">
        <pc:chgData name="Bertus Boer" userId="dd0b548e-2051-480b-b45a-733b835a31bc" providerId="ADAL" clId="{E97F03A0-3318-4F63-BA7D-74757727E908}" dt="2021-01-19T14:43:42.141" v="14" actId="478"/>
        <pc:sldMkLst>
          <pc:docMk/>
          <pc:sldMk cId="885074114" sldId="388"/>
        </pc:sldMkLst>
        <pc:picChg chg="del">
          <ac:chgData name="Bertus Boer" userId="dd0b548e-2051-480b-b45a-733b835a31bc" providerId="ADAL" clId="{E97F03A0-3318-4F63-BA7D-74757727E908}" dt="2021-01-19T14:43:42.141" v="14" actId="478"/>
          <ac:picMkLst>
            <pc:docMk/>
            <pc:sldMk cId="885074114" sldId="388"/>
            <ac:picMk id="5124" creationId="{CD798D11-19D8-4507-99B0-33217548E83E}"/>
          </ac:picMkLst>
        </pc:picChg>
      </pc:sldChg>
      <pc:sldChg chg="delSp">
        <pc:chgData name="Bertus Boer" userId="dd0b548e-2051-480b-b45a-733b835a31bc" providerId="ADAL" clId="{E97F03A0-3318-4F63-BA7D-74757727E908}" dt="2021-01-19T14:43:28.823" v="9" actId="478"/>
        <pc:sldMkLst>
          <pc:docMk/>
          <pc:sldMk cId="2536345340" sldId="389"/>
        </pc:sldMkLst>
        <pc:picChg chg="del">
          <ac:chgData name="Bertus Boer" userId="dd0b548e-2051-480b-b45a-733b835a31bc" providerId="ADAL" clId="{E97F03A0-3318-4F63-BA7D-74757727E908}" dt="2021-01-19T14:43:28.823" v="9" actId="478"/>
          <ac:picMkLst>
            <pc:docMk/>
            <pc:sldMk cId="2536345340" sldId="389"/>
            <ac:picMk id="5124" creationId="{CD798D11-19D8-4507-99B0-33217548E83E}"/>
          </ac:picMkLst>
        </pc:picChg>
      </pc:sldChg>
      <pc:sldChg chg="delSp">
        <pc:chgData name="Bertus Boer" userId="dd0b548e-2051-480b-b45a-733b835a31bc" providerId="ADAL" clId="{E97F03A0-3318-4F63-BA7D-74757727E908}" dt="2021-01-19T14:43:31.679" v="10" actId="478"/>
        <pc:sldMkLst>
          <pc:docMk/>
          <pc:sldMk cId="462756171" sldId="390"/>
        </pc:sldMkLst>
        <pc:picChg chg="del">
          <ac:chgData name="Bertus Boer" userId="dd0b548e-2051-480b-b45a-733b835a31bc" providerId="ADAL" clId="{E97F03A0-3318-4F63-BA7D-74757727E908}" dt="2021-01-19T14:43:31.679" v="10" actId="478"/>
          <ac:picMkLst>
            <pc:docMk/>
            <pc:sldMk cId="462756171" sldId="390"/>
            <ac:picMk id="5124" creationId="{CD798D11-19D8-4507-99B0-33217548E83E}"/>
          </ac:picMkLst>
        </pc:picChg>
      </pc:sldChg>
      <pc:sldChg chg="delSp">
        <pc:chgData name="Bertus Boer" userId="dd0b548e-2051-480b-b45a-733b835a31bc" providerId="ADAL" clId="{E97F03A0-3318-4F63-BA7D-74757727E908}" dt="2021-01-19T14:43:34.760" v="11" actId="478"/>
        <pc:sldMkLst>
          <pc:docMk/>
          <pc:sldMk cId="1110174779" sldId="391"/>
        </pc:sldMkLst>
        <pc:picChg chg="del">
          <ac:chgData name="Bertus Boer" userId="dd0b548e-2051-480b-b45a-733b835a31bc" providerId="ADAL" clId="{E97F03A0-3318-4F63-BA7D-74757727E908}" dt="2021-01-19T14:43:34.760" v="11" actId="478"/>
          <ac:picMkLst>
            <pc:docMk/>
            <pc:sldMk cId="1110174779" sldId="391"/>
            <ac:picMk id="5124" creationId="{CD798D11-19D8-4507-99B0-33217548E83E}"/>
          </ac:picMkLst>
        </pc:picChg>
      </pc:sldChg>
      <pc:sldChg chg="delSp">
        <pc:chgData name="Bertus Boer" userId="dd0b548e-2051-480b-b45a-733b835a31bc" providerId="ADAL" clId="{E97F03A0-3318-4F63-BA7D-74757727E908}" dt="2021-01-19T14:43:37.019" v="12" actId="478"/>
        <pc:sldMkLst>
          <pc:docMk/>
          <pc:sldMk cId="460252037" sldId="392"/>
        </pc:sldMkLst>
        <pc:picChg chg="del">
          <ac:chgData name="Bertus Boer" userId="dd0b548e-2051-480b-b45a-733b835a31bc" providerId="ADAL" clId="{E97F03A0-3318-4F63-BA7D-74757727E908}" dt="2021-01-19T14:43:37.019" v="12" actId="478"/>
          <ac:picMkLst>
            <pc:docMk/>
            <pc:sldMk cId="460252037" sldId="392"/>
            <ac:picMk id="5124" creationId="{CD798D11-19D8-4507-99B0-33217548E83E}"/>
          </ac:picMkLst>
        </pc:picChg>
      </pc:sldChg>
      <pc:sldChg chg="delSp">
        <pc:chgData name="Bertus Boer" userId="dd0b548e-2051-480b-b45a-733b835a31bc" providerId="ADAL" clId="{E97F03A0-3318-4F63-BA7D-74757727E908}" dt="2021-01-19T14:43:44.275" v="15" actId="478"/>
        <pc:sldMkLst>
          <pc:docMk/>
          <pc:sldMk cId="3800159817" sldId="393"/>
        </pc:sldMkLst>
        <pc:picChg chg="del">
          <ac:chgData name="Bertus Boer" userId="dd0b548e-2051-480b-b45a-733b835a31bc" providerId="ADAL" clId="{E97F03A0-3318-4F63-BA7D-74757727E908}" dt="2021-01-19T14:43:44.275" v="15" actId="478"/>
          <ac:picMkLst>
            <pc:docMk/>
            <pc:sldMk cId="3800159817" sldId="393"/>
            <ac:picMk id="5124" creationId="{CD798D11-19D8-4507-99B0-33217548E83E}"/>
          </ac:picMkLst>
        </pc:picChg>
      </pc:sldChg>
      <pc:sldChg chg="delSp">
        <pc:chgData name="Bertus Boer" userId="dd0b548e-2051-480b-b45a-733b835a31bc" providerId="ADAL" clId="{E97F03A0-3318-4F63-BA7D-74757727E908}" dt="2021-01-19T14:43:46.433" v="16" actId="478"/>
        <pc:sldMkLst>
          <pc:docMk/>
          <pc:sldMk cId="1693213605" sldId="394"/>
        </pc:sldMkLst>
        <pc:picChg chg="del">
          <ac:chgData name="Bertus Boer" userId="dd0b548e-2051-480b-b45a-733b835a31bc" providerId="ADAL" clId="{E97F03A0-3318-4F63-BA7D-74757727E908}" dt="2021-01-19T14:43:46.433" v="16" actId="478"/>
          <ac:picMkLst>
            <pc:docMk/>
            <pc:sldMk cId="1693213605" sldId="394"/>
            <ac:picMk id="5124" creationId="{CD798D11-19D8-4507-99B0-33217548E83E}"/>
          </ac:picMkLst>
        </pc:picChg>
      </pc:sldChg>
      <pc:sldChg chg="delSp">
        <pc:chgData name="Bertus Boer" userId="dd0b548e-2051-480b-b45a-733b835a31bc" providerId="ADAL" clId="{E97F03A0-3318-4F63-BA7D-74757727E908}" dt="2021-01-19T14:43:48.668" v="17" actId="478"/>
        <pc:sldMkLst>
          <pc:docMk/>
          <pc:sldMk cId="2047194150" sldId="396"/>
        </pc:sldMkLst>
        <pc:picChg chg="del">
          <ac:chgData name="Bertus Boer" userId="dd0b548e-2051-480b-b45a-733b835a31bc" providerId="ADAL" clId="{E97F03A0-3318-4F63-BA7D-74757727E908}" dt="2021-01-19T14:43:48.668" v="17" actId="478"/>
          <ac:picMkLst>
            <pc:docMk/>
            <pc:sldMk cId="2047194150" sldId="396"/>
            <ac:picMk id="5124" creationId="{CD798D11-19D8-4507-99B0-33217548E83E}"/>
          </ac:picMkLst>
        </pc:picChg>
      </pc:sldChg>
      <pc:sldChg chg="delSp">
        <pc:chgData name="Bertus Boer" userId="dd0b548e-2051-480b-b45a-733b835a31bc" providerId="ADAL" clId="{E97F03A0-3318-4F63-BA7D-74757727E908}" dt="2021-01-19T14:43:51.408" v="18" actId="478"/>
        <pc:sldMkLst>
          <pc:docMk/>
          <pc:sldMk cId="1737157011" sldId="398"/>
        </pc:sldMkLst>
        <pc:picChg chg="del">
          <ac:chgData name="Bertus Boer" userId="dd0b548e-2051-480b-b45a-733b835a31bc" providerId="ADAL" clId="{E97F03A0-3318-4F63-BA7D-74757727E908}" dt="2021-01-19T14:43:51.408" v="18" actId="478"/>
          <ac:picMkLst>
            <pc:docMk/>
            <pc:sldMk cId="1737157011" sldId="398"/>
            <ac:picMk id="5124" creationId="{CD798D11-19D8-4507-99B0-33217548E83E}"/>
          </ac:picMkLst>
        </pc:picChg>
      </pc:sldChg>
      <pc:sldChg chg="delSp modSp">
        <pc:chgData name="Bertus Boer" userId="dd0b548e-2051-480b-b45a-733b835a31bc" providerId="ADAL" clId="{E97F03A0-3318-4F63-BA7D-74757727E908}" dt="2021-01-19T14:43:53.512" v="20" actId="478"/>
        <pc:sldMkLst>
          <pc:docMk/>
          <pc:sldMk cId="1437707419" sldId="399"/>
        </pc:sldMkLst>
        <pc:picChg chg="del mod">
          <ac:chgData name="Bertus Boer" userId="dd0b548e-2051-480b-b45a-733b835a31bc" providerId="ADAL" clId="{E97F03A0-3318-4F63-BA7D-74757727E908}" dt="2021-01-19T14:43:53.512" v="20" actId="478"/>
          <ac:picMkLst>
            <pc:docMk/>
            <pc:sldMk cId="1437707419" sldId="399"/>
            <ac:picMk id="5124" creationId="{CD798D11-19D8-4507-99B0-33217548E83E}"/>
          </ac:picMkLst>
        </pc:picChg>
      </pc:sldChg>
      <pc:sldChg chg="delSp">
        <pc:chgData name="Bertus Boer" userId="dd0b548e-2051-480b-b45a-733b835a31bc" providerId="ADAL" clId="{E97F03A0-3318-4F63-BA7D-74757727E908}" dt="2021-01-19T14:43:55.415" v="21" actId="478"/>
        <pc:sldMkLst>
          <pc:docMk/>
          <pc:sldMk cId="3535145804" sldId="400"/>
        </pc:sldMkLst>
        <pc:picChg chg="del">
          <ac:chgData name="Bertus Boer" userId="dd0b548e-2051-480b-b45a-733b835a31bc" providerId="ADAL" clId="{E97F03A0-3318-4F63-BA7D-74757727E908}" dt="2021-01-19T14:43:55.415" v="21" actId="478"/>
          <ac:picMkLst>
            <pc:docMk/>
            <pc:sldMk cId="3535145804" sldId="400"/>
            <ac:picMk id="5124" creationId="{CD798D11-19D8-4507-99B0-33217548E83E}"/>
          </ac:picMkLst>
        </pc:picChg>
      </pc:sldChg>
      <pc:sldChg chg="delSp">
        <pc:chgData name="Bertus Boer" userId="dd0b548e-2051-480b-b45a-733b835a31bc" providerId="ADAL" clId="{E97F03A0-3318-4F63-BA7D-74757727E908}" dt="2021-01-19T14:43:57.335" v="22" actId="478"/>
        <pc:sldMkLst>
          <pc:docMk/>
          <pc:sldMk cId="2548026663" sldId="402"/>
        </pc:sldMkLst>
        <pc:picChg chg="del">
          <ac:chgData name="Bertus Boer" userId="dd0b548e-2051-480b-b45a-733b835a31bc" providerId="ADAL" clId="{E97F03A0-3318-4F63-BA7D-74757727E908}" dt="2021-01-19T14:43:57.335" v="22" actId="478"/>
          <ac:picMkLst>
            <pc:docMk/>
            <pc:sldMk cId="2548026663" sldId="402"/>
            <ac:picMk id="5124" creationId="{CD798D11-19D8-4507-99B0-33217548E83E}"/>
          </ac:picMkLst>
        </pc:picChg>
      </pc:sldChg>
      <pc:sldChg chg="delSp">
        <pc:chgData name="Bertus Boer" userId="dd0b548e-2051-480b-b45a-733b835a31bc" providerId="ADAL" clId="{E97F03A0-3318-4F63-BA7D-74757727E908}" dt="2021-01-19T14:43:59.422" v="23" actId="478"/>
        <pc:sldMkLst>
          <pc:docMk/>
          <pc:sldMk cId="2112280067" sldId="403"/>
        </pc:sldMkLst>
        <pc:picChg chg="del">
          <ac:chgData name="Bertus Boer" userId="dd0b548e-2051-480b-b45a-733b835a31bc" providerId="ADAL" clId="{E97F03A0-3318-4F63-BA7D-74757727E908}" dt="2021-01-19T14:43:59.422" v="23" actId="478"/>
          <ac:picMkLst>
            <pc:docMk/>
            <pc:sldMk cId="2112280067" sldId="403"/>
            <ac:picMk id="5124" creationId="{CD798D11-19D8-4507-99B0-33217548E83E}"/>
          </ac:picMkLst>
        </pc:picChg>
      </pc:sldChg>
    </pc:docChg>
  </pc:docChgLst>
  <pc:docChgLst>
    <pc:chgData name="Gé Verbeek" userId="20d2065d-8055-4a68-a463-00777506795f" providerId="ADAL" clId="{599D1105-CDF0-409C-9084-AF10E4149F64}"/>
    <pc:docChg chg="undo custSel addSld modSld">
      <pc:chgData name="Gé Verbeek" userId="20d2065d-8055-4a68-a463-00777506795f" providerId="ADAL" clId="{599D1105-CDF0-409C-9084-AF10E4149F64}" dt="2021-01-17T15:58:58.212" v="801" actId="1076"/>
      <pc:docMkLst>
        <pc:docMk/>
      </pc:docMkLst>
      <pc:sldChg chg="addSp delSp modSp addAnim delAnim modAnim">
        <pc:chgData name="Gé Verbeek" userId="20d2065d-8055-4a68-a463-00777506795f" providerId="ADAL" clId="{599D1105-CDF0-409C-9084-AF10E4149F64}" dt="2021-01-17T15:58:58.212" v="801" actId="1076"/>
        <pc:sldMkLst>
          <pc:docMk/>
          <pc:sldMk cId="687943045" sldId="387"/>
        </pc:sldMkLst>
        <pc:spChg chg="add del mod">
          <ac:chgData name="Gé Verbeek" userId="20d2065d-8055-4a68-a463-00777506795f" providerId="ADAL" clId="{599D1105-CDF0-409C-9084-AF10E4149F64}" dt="2021-01-17T15:52:57.206" v="601" actId="478"/>
          <ac:spMkLst>
            <pc:docMk/>
            <pc:sldMk cId="687943045" sldId="387"/>
            <ac:spMk id="6" creationId="{524651D0-5F06-4D45-A221-B75F2D949E70}"/>
          </ac:spMkLst>
        </pc:spChg>
        <pc:spChg chg="mod">
          <ac:chgData name="Gé Verbeek" userId="20d2065d-8055-4a68-a463-00777506795f" providerId="ADAL" clId="{599D1105-CDF0-409C-9084-AF10E4149F64}" dt="2021-01-17T15:50:11.636" v="369" actId="20577"/>
          <ac:spMkLst>
            <pc:docMk/>
            <pc:sldMk cId="687943045" sldId="387"/>
            <ac:spMk id="5122" creationId="{80899F95-2E30-4511-922B-B88C19CF0D84}"/>
          </ac:spMkLst>
        </pc:spChg>
        <pc:spChg chg="add del mod">
          <ac:chgData name="Gé Verbeek" userId="20d2065d-8055-4a68-a463-00777506795f" providerId="ADAL" clId="{599D1105-CDF0-409C-9084-AF10E4149F64}" dt="2021-01-17T15:56:37.350" v="791" actId="20577"/>
          <ac:spMkLst>
            <pc:docMk/>
            <pc:sldMk cId="687943045" sldId="387"/>
            <ac:spMk id="7171" creationId="{E224BC8B-2913-4038-A10D-36A485D9D174}"/>
          </ac:spMkLst>
        </pc:spChg>
        <pc:picChg chg="add del mod">
          <ac:chgData name="Gé Verbeek" userId="20d2065d-8055-4a68-a463-00777506795f" providerId="ADAL" clId="{599D1105-CDF0-409C-9084-AF10E4149F64}" dt="2021-01-17T15:50:00.270" v="354"/>
          <ac:picMkLst>
            <pc:docMk/>
            <pc:sldMk cId="687943045" sldId="387"/>
            <ac:picMk id="2" creationId="{33D5CDB4-201D-4F46-A62E-3B678137DFA8}"/>
          </ac:picMkLst>
        </pc:picChg>
        <pc:picChg chg="add del mod">
          <ac:chgData name="Gé Verbeek" userId="20d2065d-8055-4a68-a463-00777506795f" providerId="ADAL" clId="{599D1105-CDF0-409C-9084-AF10E4149F64}" dt="2021-01-17T15:50:38.554" v="415"/>
          <ac:picMkLst>
            <pc:docMk/>
            <pc:sldMk cId="687943045" sldId="387"/>
            <ac:picMk id="3" creationId="{18E36F3B-1DE3-435B-879B-401C0C40BE34}"/>
          </ac:picMkLst>
        </pc:picChg>
        <pc:picChg chg="add del mod">
          <ac:chgData name="Gé Verbeek" userId="20d2065d-8055-4a68-a463-00777506795f" providerId="ADAL" clId="{599D1105-CDF0-409C-9084-AF10E4149F64}" dt="2021-01-17T15:53:00.595" v="602" actId="478"/>
          <ac:picMkLst>
            <pc:docMk/>
            <pc:sldMk cId="687943045" sldId="387"/>
            <ac:picMk id="4" creationId="{38BAD9C7-74B4-4E65-8FE9-7F81C8821A9B}"/>
          </ac:picMkLst>
        </pc:picChg>
        <pc:picChg chg="add mod">
          <ac:chgData name="Gé Verbeek" userId="20d2065d-8055-4a68-a463-00777506795f" providerId="ADAL" clId="{599D1105-CDF0-409C-9084-AF10E4149F64}" dt="2021-01-17T15:57:06.849" v="794" actId="1076"/>
          <ac:picMkLst>
            <pc:docMk/>
            <pc:sldMk cId="687943045" sldId="387"/>
            <ac:picMk id="7" creationId="{681863E1-4A70-4A8F-B6B7-C73845D03647}"/>
          </ac:picMkLst>
        </pc:picChg>
        <pc:picChg chg="add mod">
          <ac:chgData name="Gé Verbeek" userId="20d2065d-8055-4a68-a463-00777506795f" providerId="ADAL" clId="{599D1105-CDF0-409C-9084-AF10E4149F64}" dt="2021-01-17T15:57:44.383" v="799" actId="1076"/>
          <ac:picMkLst>
            <pc:docMk/>
            <pc:sldMk cId="687943045" sldId="387"/>
            <ac:picMk id="8" creationId="{A87BE534-F292-417D-9208-2E3C4B02EFF1}"/>
          </ac:picMkLst>
        </pc:picChg>
        <pc:picChg chg="add mod">
          <ac:chgData name="Gé Verbeek" userId="20d2065d-8055-4a68-a463-00777506795f" providerId="ADAL" clId="{599D1105-CDF0-409C-9084-AF10E4149F64}" dt="2021-01-17T15:58:58.212" v="801" actId="1076"/>
          <ac:picMkLst>
            <pc:docMk/>
            <pc:sldMk cId="687943045" sldId="387"/>
            <ac:picMk id="9" creationId="{5743BF60-2DB7-4647-8944-FEF7456063FF}"/>
          </ac:picMkLst>
        </pc:picChg>
      </pc:sldChg>
      <pc:sldChg chg="modSp">
        <pc:chgData name="Gé Verbeek" userId="20d2065d-8055-4a68-a463-00777506795f" providerId="ADAL" clId="{599D1105-CDF0-409C-9084-AF10E4149F64}" dt="2021-01-17T15:45:15.004" v="328" actId="14100"/>
        <pc:sldMkLst>
          <pc:docMk/>
          <pc:sldMk cId="885074114" sldId="388"/>
        </pc:sldMkLst>
        <pc:spChg chg="mod">
          <ac:chgData name="Gé Verbeek" userId="20d2065d-8055-4a68-a463-00777506795f" providerId="ADAL" clId="{599D1105-CDF0-409C-9084-AF10E4149F64}" dt="2021-01-17T15:45:11.842" v="327" actId="14100"/>
          <ac:spMkLst>
            <pc:docMk/>
            <pc:sldMk cId="885074114" sldId="388"/>
            <ac:spMk id="5122" creationId="{80899F95-2E30-4511-922B-B88C19CF0D84}"/>
          </ac:spMkLst>
        </pc:spChg>
        <pc:spChg chg="mod">
          <ac:chgData name="Gé Verbeek" userId="20d2065d-8055-4a68-a463-00777506795f" providerId="ADAL" clId="{599D1105-CDF0-409C-9084-AF10E4149F64}" dt="2021-01-17T15:45:15.004" v="328" actId="14100"/>
          <ac:spMkLst>
            <pc:docMk/>
            <pc:sldMk cId="885074114" sldId="388"/>
            <ac:spMk id="7171" creationId="{E224BC8B-2913-4038-A10D-36A485D9D174}"/>
          </ac:spMkLst>
        </pc:spChg>
      </pc:sldChg>
      <pc:sldChg chg="addSp delSp modSp modAnim">
        <pc:chgData name="Gé Verbeek" userId="20d2065d-8055-4a68-a463-00777506795f" providerId="ADAL" clId="{599D1105-CDF0-409C-9084-AF10E4149F64}" dt="2021-01-17T15:44:31.668" v="324" actId="20577"/>
        <pc:sldMkLst>
          <pc:docMk/>
          <pc:sldMk cId="460252037" sldId="392"/>
        </pc:sldMkLst>
        <pc:spChg chg="mod">
          <ac:chgData name="Gé Verbeek" userId="20d2065d-8055-4a68-a463-00777506795f" providerId="ADAL" clId="{599D1105-CDF0-409C-9084-AF10E4149F64}" dt="2021-01-17T15:38:30.857" v="14" actId="20577"/>
          <ac:spMkLst>
            <pc:docMk/>
            <pc:sldMk cId="460252037" sldId="392"/>
            <ac:spMk id="5122" creationId="{80899F95-2E30-4511-922B-B88C19CF0D84}"/>
          </ac:spMkLst>
        </pc:spChg>
        <pc:spChg chg="mod">
          <ac:chgData name="Gé Verbeek" userId="20d2065d-8055-4a68-a463-00777506795f" providerId="ADAL" clId="{599D1105-CDF0-409C-9084-AF10E4149F64}" dt="2021-01-17T15:44:31.668" v="324" actId="20577"/>
          <ac:spMkLst>
            <pc:docMk/>
            <pc:sldMk cId="460252037" sldId="392"/>
            <ac:spMk id="7171" creationId="{E224BC8B-2913-4038-A10D-36A485D9D174}"/>
          </ac:spMkLst>
        </pc:spChg>
        <pc:picChg chg="add del mod">
          <ac:chgData name="Gé Verbeek" userId="20d2065d-8055-4a68-a463-00777506795f" providerId="ADAL" clId="{599D1105-CDF0-409C-9084-AF10E4149F64}" dt="2021-01-17T15:40:47.781" v="135" actId="478"/>
          <ac:picMkLst>
            <pc:docMk/>
            <pc:sldMk cId="460252037" sldId="392"/>
            <ac:picMk id="2" creationId="{28298B82-421C-40F7-8CED-BCD4DB4111BF}"/>
          </ac:picMkLst>
        </pc:picChg>
        <pc:picChg chg="add mod">
          <ac:chgData name="Gé Verbeek" userId="20d2065d-8055-4a68-a463-00777506795f" providerId="ADAL" clId="{599D1105-CDF0-409C-9084-AF10E4149F64}" dt="2021-01-17T15:41:50.908" v="140" actId="1076"/>
          <ac:picMkLst>
            <pc:docMk/>
            <pc:sldMk cId="460252037" sldId="392"/>
            <ac:picMk id="3" creationId="{0FB2F118-AD37-4772-B066-9606A46004DE}"/>
          </ac:picMkLst>
        </pc:picChg>
      </pc:sldChg>
      <pc:sldChg chg="add">
        <pc:chgData name="Gé Verbeek" userId="20d2065d-8055-4a68-a463-00777506795f" providerId="ADAL" clId="{599D1105-CDF0-409C-9084-AF10E4149F64}" dt="2021-01-17T15:45:22.139" v="329"/>
        <pc:sldMkLst>
          <pc:docMk/>
          <pc:sldMk cId="3800159817" sldId="393"/>
        </pc:sldMkLst>
      </pc:sldChg>
      <pc:sldChg chg="add">
        <pc:chgData name="Gé Verbeek" userId="20d2065d-8055-4a68-a463-00777506795f" providerId="ADAL" clId="{599D1105-CDF0-409C-9084-AF10E4149F64}" dt="2021-01-17T15:45:22.139" v="329"/>
        <pc:sldMkLst>
          <pc:docMk/>
          <pc:sldMk cId="1693213605" sldId="394"/>
        </pc:sldMkLst>
      </pc:sldChg>
      <pc:sldChg chg="add">
        <pc:chgData name="Gé Verbeek" userId="20d2065d-8055-4a68-a463-00777506795f" providerId="ADAL" clId="{599D1105-CDF0-409C-9084-AF10E4149F64}" dt="2021-01-17T15:55:32.099" v="692"/>
        <pc:sldMkLst>
          <pc:docMk/>
          <pc:sldMk cId="295218727" sldId="395"/>
        </pc:sldMkLst>
      </pc:sldChg>
    </pc:docChg>
  </pc:docChgLst>
  <pc:docChgLst>
    <pc:chgData name="Gé Verbeek" userId="20d2065d-8055-4a68-a463-00777506795f" providerId="ADAL" clId="{020388C1-E03E-46C0-A65A-F17BCD1AF14E}"/>
    <pc:docChg chg="undo custSel addSld delSld modSld">
      <pc:chgData name="Gé Verbeek" userId="20d2065d-8055-4a68-a463-00777506795f" providerId="ADAL" clId="{020388C1-E03E-46C0-A65A-F17BCD1AF14E}" dt="2021-01-19T11:32:02.456" v="4963"/>
      <pc:docMkLst>
        <pc:docMk/>
      </pc:docMkLst>
      <pc:sldChg chg="modSp modAnim">
        <pc:chgData name="Gé Verbeek" userId="20d2065d-8055-4a68-a463-00777506795f" providerId="ADAL" clId="{020388C1-E03E-46C0-A65A-F17BCD1AF14E}" dt="2021-01-19T11:28:20.470" v="4956" actId="20577"/>
        <pc:sldMkLst>
          <pc:docMk/>
          <pc:sldMk cId="3985291533" sldId="350"/>
        </pc:sldMkLst>
        <pc:spChg chg="mod">
          <ac:chgData name="Gé Verbeek" userId="20d2065d-8055-4a68-a463-00777506795f" providerId="ADAL" clId="{020388C1-E03E-46C0-A65A-F17BCD1AF14E}" dt="2021-01-19T11:28:20.470" v="4956" actId="20577"/>
          <ac:spMkLst>
            <pc:docMk/>
            <pc:sldMk cId="3985291533" sldId="350"/>
            <ac:spMk id="7171" creationId="{E224BC8B-2913-4038-A10D-36A485D9D174}"/>
          </ac:spMkLst>
        </pc:spChg>
        <pc:picChg chg="mod">
          <ac:chgData name="Gé Verbeek" userId="20d2065d-8055-4a68-a463-00777506795f" providerId="ADAL" clId="{020388C1-E03E-46C0-A65A-F17BCD1AF14E}" dt="2021-01-19T11:27:58.861" v="4934" actId="1076"/>
          <ac:picMkLst>
            <pc:docMk/>
            <pc:sldMk cId="3985291533" sldId="350"/>
            <ac:picMk id="2" creationId="{23981C61-A788-475E-8ABD-441AF943F2FF}"/>
          </ac:picMkLst>
        </pc:picChg>
      </pc:sldChg>
      <pc:sldChg chg="modSp modAnim">
        <pc:chgData name="Gé Verbeek" userId="20d2065d-8055-4a68-a463-00777506795f" providerId="ADAL" clId="{020388C1-E03E-46C0-A65A-F17BCD1AF14E}" dt="2021-01-19T10:31:08.057" v="4753" actId="1076"/>
        <pc:sldMkLst>
          <pc:docMk/>
          <pc:sldMk cId="172263318" sldId="386"/>
        </pc:sldMkLst>
        <pc:picChg chg="mod modCrop">
          <ac:chgData name="Gé Verbeek" userId="20d2065d-8055-4a68-a463-00777506795f" providerId="ADAL" clId="{020388C1-E03E-46C0-A65A-F17BCD1AF14E}" dt="2021-01-19T10:31:08.057" v="4753" actId="1076"/>
          <ac:picMkLst>
            <pc:docMk/>
            <pc:sldMk cId="172263318" sldId="386"/>
            <ac:picMk id="2" creationId="{1DA30897-1244-46EF-BCF6-A51011669123}"/>
          </ac:picMkLst>
        </pc:picChg>
      </pc:sldChg>
      <pc:sldChg chg="modSp modAnim">
        <pc:chgData name="Gé Verbeek" userId="20d2065d-8055-4a68-a463-00777506795f" providerId="ADAL" clId="{020388C1-E03E-46C0-A65A-F17BCD1AF14E}" dt="2021-01-19T10:33:12.603" v="4762"/>
        <pc:sldMkLst>
          <pc:docMk/>
          <pc:sldMk cId="687943045" sldId="387"/>
        </pc:sldMkLst>
        <pc:spChg chg="mod">
          <ac:chgData name="Gé Verbeek" userId="20d2065d-8055-4a68-a463-00777506795f" providerId="ADAL" clId="{020388C1-E03E-46C0-A65A-F17BCD1AF14E}" dt="2021-01-19T10:32:49.291" v="4761" actId="27636"/>
          <ac:spMkLst>
            <pc:docMk/>
            <pc:sldMk cId="687943045" sldId="387"/>
            <ac:spMk id="7171" creationId="{E224BC8B-2913-4038-A10D-36A485D9D174}"/>
          </ac:spMkLst>
        </pc:spChg>
      </pc:sldChg>
      <pc:sldChg chg="addSp delSp modSp modAnim">
        <pc:chgData name="Gé Verbeek" userId="20d2065d-8055-4a68-a463-00777506795f" providerId="ADAL" clId="{020388C1-E03E-46C0-A65A-F17BCD1AF14E}" dt="2021-01-19T10:34:56.251" v="4782"/>
        <pc:sldMkLst>
          <pc:docMk/>
          <pc:sldMk cId="885074114" sldId="388"/>
        </pc:sldMkLst>
        <pc:spChg chg="mod">
          <ac:chgData name="Gé Verbeek" userId="20d2065d-8055-4a68-a463-00777506795f" providerId="ADAL" clId="{020388C1-E03E-46C0-A65A-F17BCD1AF14E}" dt="2021-01-19T08:09:03.797" v="504" actId="20577"/>
          <ac:spMkLst>
            <pc:docMk/>
            <pc:sldMk cId="885074114" sldId="388"/>
            <ac:spMk id="5122" creationId="{80899F95-2E30-4511-922B-B88C19CF0D84}"/>
          </ac:spMkLst>
        </pc:spChg>
        <pc:spChg chg="mod">
          <ac:chgData name="Gé Verbeek" userId="20d2065d-8055-4a68-a463-00777506795f" providerId="ADAL" clId="{020388C1-E03E-46C0-A65A-F17BCD1AF14E}" dt="2021-01-19T08:15:51.952" v="944" actId="20577"/>
          <ac:spMkLst>
            <pc:docMk/>
            <pc:sldMk cId="885074114" sldId="388"/>
            <ac:spMk id="7171" creationId="{E224BC8B-2913-4038-A10D-36A485D9D174}"/>
          </ac:spMkLst>
        </pc:spChg>
        <pc:picChg chg="add del mod">
          <ac:chgData name="Gé Verbeek" userId="20d2065d-8055-4a68-a463-00777506795f" providerId="ADAL" clId="{020388C1-E03E-46C0-A65A-F17BCD1AF14E}" dt="2021-01-19T08:16:00.996" v="945" actId="478"/>
          <ac:picMkLst>
            <pc:docMk/>
            <pc:sldMk cId="885074114" sldId="388"/>
            <ac:picMk id="2" creationId="{BA2B4D09-C268-4A69-A7AD-C4B389152D80}"/>
          </ac:picMkLst>
        </pc:picChg>
        <pc:picChg chg="add mod">
          <ac:chgData name="Gé Verbeek" userId="20d2065d-8055-4a68-a463-00777506795f" providerId="ADAL" clId="{020388C1-E03E-46C0-A65A-F17BCD1AF14E}" dt="2021-01-19T08:16:36.864" v="950" actId="1076"/>
          <ac:picMkLst>
            <pc:docMk/>
            <pc:sldMk cId="885074114" sldId="388"/>
            <ac:picMk id="3" creationId="{C1C191BB-8C66-4F8B-8EF9-32335746A2F2}"/>
          </ac:picMkLst>
        </pc:picChg>
      </pc:sldChg>
      <pc:sldChg chg="modAnim">
        <pc:chgData name="Gé Verbeek" userId="20d2065d-8055-4a68-a463-00777506795f" providerId="ADAL" clId="{020388C1-E03E-46C0-A65A-F17BCD1AF14E}" dt="2021-01-19T10:31:23.550" v="4754"/>
        <pc:sldMkLst>
          <pc:docMk/>
          <pc:sldMk cId="2536345340" sldId="389"/>
        </pc:sldMkLst>
      </pc:sldChg>
      <pc:sldChg chg="modAnim">
        <pc:chgData name="Gé Verbeek" userId="20d2065d-8055-4a68-a463-00777506795f" providerId="ADAL" clId="{020388C1-E03E-46C0-A65A-F17BCD1AF14E}" dt="2021-01-19T10:31:41.767" v="4755"/>
        <pc:sldMkLst>
          <pc:docMk/>
          <pc:sldMk cId="462756171" sldId="390"/>
        </pc:sldMkLst>
      </pc:sldChg>
      <pc:sldChg chg="modSp modAnim">
        <pc:chgData name="Gé Verbeek" userId="20d2065d-8055-4a68-a463-00777506795f" providerId="ADAL" clId="{020388C1-E03E-46C0-A65A-F17BCD1AF14E}" dt="2021-01-19T10:32:36.304" v="4759"/>
        <pc:sldMkLst>
          <pc:docMk/>
          <pc:sldMk cId="460252037" sldId="392"/>
        </pc:sldMkLst>
        <pc:spChg chg="mod">
          <ac:chgData name="Gé Verbeek" userId="20d2065d-8055-4a68-a463-00777506795f" providerId="ADAL" clId="{020388C1-E03E-46C0-A65A-F17BCD1AF14E}" dt="2021-01-19T10:32:31.716" v="4758" actId="20577"/>
          <ac:spMkLst>
            <pc:docMk/>
            <pc:sldMk cId="460252037" sldId="392"/>
            <ac:spMk id="7171" creationId="{E224BC8B-2913-4038-A10D-36A485D9D174}"/>
          </ac:spMkLst>
        </pc:spChg>
      </pc:sldChg>
      <pc:sldChg chg="addSp delSp modSp modAnim">
        <pc:chgData name="Gé Verbeek" userId="20d2065d-8055-4a68-a463-00777506795f" providerId="ADAL" clId="{020388C1-E03E-46C0-A65A-F17BCD1AF14E}" dt="2021-01-19T10:35:26.494" v="4802"/>
        <pc:sldMkLst>
          <pc:docMk/>
          <pc:sldMk cId="3800159817" sldId="393"/>
        </pc:sldMkLst>
        <pc:spChg chg="mod">
          <ac:chgData name="Gé Verbeek" userId="20d2065d-8055-4a68-a463-00777506795f" providerId="ADAL" clId="{020388C1-E03E-46C0-A65A-F17BCD1AF14E}" dt="2021-01-19T08:18:25.265" v="963" actId="20577"/>
          <ac:spMkLst>
            <pc:docMk/>
            <pc:sldMk cId="3800159817" sldId="393"/>
            <ac:spMk id="5122" creationId="{80899F95-2E30-4511-922B-B88C19CF0D84}"/>
          </ac:spMkLst>
        </pc:spChg>
        <pc:spChg chg="mod">
          <ac:chgData name="Gé Verbeek" userId="20d2065d-8055-4a68-a463-00777506795f" providerId="ADAL" clId="{020388C1-E03E-46C0-A65A-F17BCD1AF14E}" dt="2021-01-19T09:08:50.158" v="1581" actId="20577"/>
          <ac:spMkLst>
            <pc:docMk/>
            <pc:sldMk cId="3800159817" sldId="393"/>
            <ac:spMk id="7171" creationId="{E224BC8B-2913-4038-A10D-36A485D9D174}"/>
          </ac:spMkLst>
        </pc:spChg>
        <pc:picChg chg="add del mod">
          <ac:chgData name="Gé Verbeek" userId="20d2065d-8055-4a68-a463-00777506795f" providerId="ADAL" clId="{020388C1-E03E-46C0-A65A-F17BCD1AF14E}" dt="2021-01-19T08:26:18.109" v="1575" actId="478"/>
          <ac:picMkLst>
            <pc:docMk/>
            <pc:sldMk cId="3800159817" sldId="393"/>
            <ac:picMk id="2" creationId="{A6169E04-86A5-4185-BFCE-F6F76919429C}"/>
          </ac:picMkLst>
        </pc:picChg>
        <pc:picChg chg="add mod">
          <ac:chgData name="Gé Verbeek" userId="20d2065d-8055-4a68-a463-00777506795f" providerId="ADAL" clId="{020388C1-E03E-46C0-A65A-F17BCD1AF14E}" dt="2021-01-19T08:26:46.172" v="1579" actId="1076"/>
          <ac:picMkLst>
            <pc:docMk/>
            <pc:sldMk cId="3800159817" sldId="393"/>
            <ac:picMk id="3" creationId="{46CE6413-7D15-44EE-9CDC-BC1DE4F87389}"/>
          </ac:picMkLst>
        </pc:picChg>
      </pc:sldChg>
      <pc:sldChg chg="addSp delSp modSp modAnim">
        <pc:chgData name="Gé Verbeek" userId="20d2065d-8055-4a68-a463-00777506795f" providerId="ADAL" clId="{020388C1-E03E-46C0-A65A-F17BCD1AF14E}" dt="2021-01-19T10:37:36.433" v="4830"/>
        <pc:sldMkLst>
          <pc:docMk/>
          <pc:sldMk cId="1693213605" sldId="394"/>
        </pc:sldMkLst>
        <pc:spChg chg="mod">
          <ac:chgData name="Gé Verbeek" userId="20d2065d-8055-4a68-a463-00777506795f" providerId="ADAL" clId="{020388C1-E03E-46C0-A65A-F17BCD1AF14E}" dt="2021-01-19T09:09:42.965" v="1598" actId="20577"/>
          <ac:spMkLst>
            <pc:docMk/>
            <pc:sldMk cId="1693213605" sldId="394"/>
            <ac:spMk id="5122" creationId="{80899F95-2E30-4511-922B-B88C19CF0D84}"/>
          </ac:spMkLst>
        </pc:spChg>
        <pc:spChg chg="add del mod">
          <ac:chgData name="Gé Verbeek" userId="20d2065d-8055-4a68-a463-00777506795f" providerId="ADAL" clId="{020388C1-E03E-46C0-A65A-F17BCD1AF14E}" dt="2021-01-19T10:37:31.607" v="4829" actId="6549"/>
          <ac:spMkLst>
            <pc:docMk/>
            <pc:sldMk cId="1693213605" sldId="394"/>
            <ac:spMk id="7171" creationId="{E224BC8B-2913-4038-A10D-36A485D9D174}"/>
          </ac:spMkLst>
        </pc:spChg>
        <pc:picChg chg="add del mod">
          <ac:chgData name="Gé Verbeek" userId="20d2065d-8055-4a68-a463-00777506795f" providerId="ADAL" clId="{020388C1-E03E-46C0-A65A-F17BCD1AF14E}" dt="2021-01-19T09:10:16.261" v="1602"/>
          <ac:picMkLst>
            <pc:docMk/>
            <pc:sldMk cId="1693213605" sldId="394"/>
            <ac:picMk id="2" creationId="{80A570C0-263D-41AD-BEAB-D0FBF864A46C}"/>
          </ac:picMkLst>
        </pc:picChg>
        <pc:picChg chg="add del mod">
          <ac:chgData name="Gé Verbeek" userId="20d2065d-8055-4a68-a463-00777506795f" providerId="ADAL" clId="{020388C1-E03E-46C0-A65A-F17BCD1AF14E}" dt="2021-01-19T09:12:14.297" v="1766" actId="478"/>
          <ac:picMkLst>
            <pc:docMk/>
            <pc:sldMk cId="1693213605" sldId="394"/>
            <ac:picMk id="3" creationId="{FDD20B9F-58AD-4EEA-9F81-EC7BDDA650C4}"/>
          </ac:picMkLst>
        </pc:picChg>
        <pc:picChg chg="add del mod">
          <ac:chgData name="Gé Verbeek" userId="20d2065d-8055-4a68-a463-00777506795f" providerId="ADAL" clId="{020388C1-E03E-46C0-A65A-F17BCD1AF14E}" dt="2021-01-19T09:15:45.852" v="2107" actId="478"/>
          <ac:picMkLst>
            <pc:docMk/>
            <pc:sldMk cId="1693213605" sldId="394"/>
            <ac:picMk id="4" creationId="{4FB9F8B6-D975-42D3-8DD3-867FC5F8CC58}"/>
          </ac:picMkLst>
        </pc:picChg>
        <pc:picChg chg="add mod">
          <ac:chgData name="Gé Verbeek" userId="20d2065d-8055-4a68-a463-00777506795f" providerId="ADAL" clId="{020388C1-E03E-46C0-A65A-F17BCD1AF14E}" dt="2021-01-19T09:16:15.018" v="2110" actId="1076"/>
          <ac:picMkLst>
            <pc:docMk/>
            <pc:sldMk cId="1693213605" sldId="394"/>
            <ac:picMk id="5" creationId="{6FFC1462-77B7-4C88-8A5B-1D06528BBF85}"/>
          </ac:picMkLst>
        </pc:picChg>
      </pc:sldChg>
      <pc:sldChg chg="addSp delSp modSp modAnim">
        <pc:chgData name="Gé Verbeek" userId="20d2065d-8055-4a68-a463-00777506795f" providerId="ADAL" clId="{020388C1-E03E-46C0-A65A-F17BCD1AF14E}" dt="2021-01-19T11:32:02.456" v="4963"/>
        <pc:sldMkLst>
          <pc:docMk/>
          <pc:sldMk cId="295218727" sldId="395"/>
        </pc:sldMkLst>
        <pc:spChg chg="mod">
          <ac:chgData name="Gé Verbeek" userId="20d2065d-8055-4a68-a463-00777506795f" providerId="ADAL" clId="{020388C1-E03E-46C0-A65A-F17BCD1AF14E}" dt="2021-01-19T07:59:20.361" v="28" actId="20577"/>
          <ac:spMkLst>
            <pc:docMk/>
            <pc:sldMk cId="295218727" sldId="395"/>
            <ac:spMk id="2" creationId="{0686348C-AE40-4D50-A7C0-AA0F2100547F}"/>
          </ac:spMkLst>
        </pc:spChg>
        <pc:spChg chg="add del mod">
          <ac:chgData name="Gé Verbeek" userId="20d2065d-8055-4a68-a463-00777506795f" providerId="ADAL" clId="{020388C1-E03E-46C0-A65A-F17BCD1AF14E}" dt="2021-01-19T08:06:55.380" v="482" actId="20577"/>
          <ac:spMkLst>
            <pc:docMk/>
            <pc:sldMk cId="295218727" sldId="395"/>
            <ac:spMk id="3" creationId="{9C0365FA-4B2D-49A2-B136-646CBE77DBAC}"/>
          </ac:spMkLst>
        </pc:spChg>
        <pc:picChg chg="add del mod">
          <ac:chgData name="Gé Verbeek" userId="20d2065d-8055-4a68-a463-00777506795f" providerId="ADAL" clId="{020388C1-E03E-46C0-A65A-F17BCD1AF14E}" dt="2021-01-19T08:00:10.693" v="30"/>
          <ac:picMkLst>
            <pc:docMk/>
            <pc:sldMk cId="295218727" sldId="395"/>
            <ac:picMk id="4" creationId="{A69BCE52-6E77-499A-9DAA-339396FC6374}"/>
          </ac:picMkLst>
        </pc:picChg>
        <pc:picChg chg="add del">
          <ac:chgData name="Gé Verbeek" userId="20d2065d-8055-4a68-a463-00777506795f" providerId="ADAL" clId="{020388C1-E03E-46C0-A65A-F17BCD1AF14E}" dt="2021-01-19T08:02:06.968" v="221" actId="478"/>
          <ac:picMkLst>
            <pc:docMk/>
            <pc:sldMk cId="295218727" sldId="395"/>
            <ac:picMk id="5" creationId="{731766CD-8D30-4982-8FEC-EE8702EA870E}"/>
          </ac:picMkLst>
        </pc:picChg>
        <pc:picChg chg="add mod modCrop">
          <ac:chgData name="Gé Verbeek" userId="20d2065d-8055-4a68-a463-00777506795f" providerId="ADAL" clId="{020388C1-E03E-46C0-A65A-F17BCD1AF14E}" dt="2021-01-19T08:07:35.366" v="486" actId="1076"/>
          <ac:picMkLst>
            <pc:docMk/>
            <pc:sldMk cId="295218727" sldId="395"/>
            <ac:picMk id="6" creationId="{89FBC5FD-076E-466D-BB6B-4E29A86ACC30}"/>
          </ac:picMkLst>
        </pc:picChg>
        <pc:picChg chg="add del mod">
          <ac:chgData name="Gé Verbeek" userId="20d2065d-8055-4a68-a463-00777506795f" providerId="ADAL" clId="{020388C1-E03E-46C0-A65A-F17BCD1AF14E}" dt="2021-01-19T08:06:41.910" v="477" actId="478"/>
          <ac:picMkLst>
            <pc:docMk/>
            <pc:sldMk cId="295218727" sldId="395"/>
            <ac:picMk id="7" creationId="{64D5981D-6D03-4450-9802-5B48452AB713}"/>
          </ac:picMkLst>
        </pc:picChg>
      </pc:sldChg>
      <pc:sldChg chg="addSp delSp modSp add modAnim">
        <pc:chgData name="Gé Verbeek" userId="20d2065d-8055-4a68-a463-00777506795f" providerId="ADAL" clId="{020388C1-E03E-46C0-A65A-F17BCD1AF14E}" dt="2021-01-19T10:38:36.997" v="4853"/>
        <pc:sldMkLst>
          <pc:docMk/>
          <pc:sldMk cId="2047194150" sldId="396"/>
        </pc:sldMkLst>
        <pc:spChg chg="mod">
          <ac:chgData name="Gé Verbeek" userId="20d2065d-8055-4a68-a463-00777506795f" providerId="ADAL" clId="{020388C1-E03E-46C0-A65A-F17BCD1AF14E}" dt="2021-01-19T09:18:00.885" v="2131" actId="20577"/>
          <ac:spMkLst>
            <pc:docMk/>
            <pc:sldMk cId="2047194150" sldId="396"/>
            <ac:spMk id="5122" creationId="{80899F95-2E30-4511-922B-B88C19CF0D84}"/>
          </ac:spMkLst>
        </pc:spChg>
        <pc:spChg chg="mod">
          <ac:chgData name="Gé Verbeek" userId="20d2065d-8055-4a68-a463-00777506795f" providerId="ADAL" clId="{020388C1-E03E-46C0-A65A-F17BCD1AF14E}" dt="2021-01-19T09:31:14.099" v="2754" actId="20577"/>
          <ac:spMkLst>
            <pc:docMk/>
            <pc:sldMk cId="2047194150" sldId="396"/>
            <ac:spMk id="7171" creationId="{E224BC8B-2913-4038-A10D-36A485D9D174}"/>
          </ac:spMkLst>
        </pc:spChg>
        <pc:picChg chg="add del mod">
          <ac:chgData name="Gé Verbeek" userId="20d2065d-8055-4a68-a463-00777506795f" providerId="ADAL" clId="{020388C1-E03E-46C0-A65A-F17BCD1AF14E}" dt="2021-01-19T09:20:46.364" v="2401" actId="478"/>
          <ac:picMkLst>
            <pc:docMk/>
            <pc:sldMk cId="2047194150" sldId="396"/>
            <ac:picMk id="2" creationId="{864EB80A-9C55-4197-BD18-2CA6381F0371}"/>
          </ac:picMkLst>
        </pc:picChg>
        <pc:picChg chg="add mod">
          <ac:chgData name="Gé Verbeek" userId="20d2065d-8055-4a68-a463-00777506795f" providerId="ADAL" clId="{020388C1-E03E-46C0-A65A-F17BCD1AF14E}" dt="2021-01-19T09:21:14.985" v="2405" actId="1076"/>
          <ac:picMkLst>
            <pc:docMk/>
            <pc:sldMk cId="2047194150" sldId="396"/>
            <ac:picMk id="3" creationId="{2375C221-6837-4205-9313-B2DDE203AB12}"/>
          </ac:picMkLst>
        </pc:picChg>
        <pc:picChg chg="add mod">
          <ac:chgData name="Gé Verbeek" userId="20d2065d-8055-4a68-a463-00777506795f" providerId="ADAL" clId="{020388C1-E03E-46C0-A65A-F17BCD1AF14E}" dt="2021-01-19T09:31:44.155" v="2758" actId="1076"/>
          <ac:picMkLst>
            <pc:docMk/>
            <pc:sldMk cId="2047194150" sldId="396"/>
            <ac:picMk id="4" creationId="{570837F6-8F65-4173-84B8-733D1028B686}"/>
          </ac:picMkLst>
        </pc:picChg>
      </pc:sldChg>
      <pc:sldChg chg="addSp delSp modSp add modAnim">
        <pc:chgData name="Gé Verbeek" userId="20d2065d-8055-4a68-a463-00777506795f" providerId="ADAL" clId="{020388C1-E03E-46C0-A65A-F17BCD1AF14E}" dt="2021-01-19T10:39:45.781" v="4897" actId="6549"/>
        <pc:sldMkLst>
          <pc:docMk/>
          <pc:sldMk cId="344109306" sldId="397"/>
        </pc:sldMkLst>
        <pc:spChg chg="mod">
          <ac:chgData name="Gé Verbeek" userId="20d2065d-8055-4a68-a463-00777506795f" providerId="ADAL" clId="{020388C1-E03E-46C0-A65A-F17BCD1AF14E}" dt="2021-01-19T10:39:45.781" v="4897" actId="6549"/>
          <ac:spMkLst>
            <pc:docMk/>
            <pc:sldMk cId="344109306" sldId="397"/>
            <ac:spMk id="5122" creationId="{80899F95-2E30-4511-922B-B88C19CF0D84}"/>
          </ac:spMkLst>
        </pc:spChg>
        <pc:spChg chg="mod">
          <ac:chgData name="Gé Verbeek" userId="20d2065d-8055-4a68-a463-00777506795f" providerId="ADAL" clId="{020388C1-E03E-46C0-A65A-F17BCD1AF14E}" dt="2021-01-19T09:46:53.586" v="3248" actId="20577"/>
          <ac:spMkLst>
            <pc:docMk/>
            <pc:sldMk cId="344109306" sldId="397"/>
            <ac:spMk id="7171" creationId="{E224BC8B-2913-4038-A10D-36A485D9D174}"/>
          </ac:spMkLst>
        </pc:spChg>
        <pc:picChg chg="add del mod">
          <ac:chgData name="Gé Verbeek" userId="20d2065d-8055-4a68-a463-00777506795f" providerId="ADAL" clId="{020388C1-E03E-46C0-A65A-F17BCD1AF14E}" dt="2021-01-19T09:43:23.437" v="3059" actId="478"/>
          <ac:picMkLst>
            <pc:docMk/>
            <pc:sldMk cId="344109306" sldId="397"/>
            <ac:picMk id="2" creationId="{AA85B51F-441D-4C41-82EF-5A3146608FE2}"/>
          </ac:picMkLst>
        </pc:picChg>
        <pc:picChg chg="add del mod">
          <ac:chgData name="Gé Verbeek" userId="20d2065d-8055-4a68-a463-00777506795f" providerId="ADAL" clId="{020388C1-E03E-46C0-A65A-F17BCD1AF14E}" dt="2021-01-19T10:39:25.882" v="4872" actId="478"/>
          <ac:picMkLst>
            <pc:docMk/>
            <pc:sldMk cId="344109306" sldId="397"/>
            <ac:picMk id="3" creationId="{85E00EDD-1D42-465E-AF71-0443DA7FB578}"/>
          </ac:picMkLst>
        </pc:picChg>
        <pc:picChg chg="add mod">
          <ac:chgData name="Gé Verbeek" userId="20d2065d-8055-4a68-a463-00777506795f" providerId="ADAL" clId="{020388C1-E03E-46C0-A65A-F17BCD1AF14E}" dt="2021-01-19T09:47:26.609" v="3252" actId="1076"/>
          <ac:picMkLst>
            <pc:docMk/>
            <pc:sldMk cId="344109306" sldId="397"/>
            <ac:picMk id="4" creationId="{24057A5F-6F7C-4B06-A6D1-03867BEB0A3E}"/>
          </ac:picMkLst>
        </pc:picChg>
      </pc:sldChg>
      <pc:sldChg chg="addSp delSp modSp add modAnim">
        <pc:chgData name="Gé Verbeek" userId="20d2065d-8055-4a68-a463-00777506795f" providerId="ADAL" clId="{020388C1-E03E-46C0-A65A-F17BCD1AF14E}" dt="2021-01-19T09:51:58.263" v="3349" actId="20577"/>
        <pc:sldMkLst>
          <pc:docMk/>
          <pc:sldMk cId="1737157011" sldId="398"/>
        </pc:sldMkLst>
        <pc:spChg chg="mod">
          <ac:chgData name="Gé Verbeek" userId="20d2065d-8055-4a68-a463-00777506795f" providerId="ADAL" clId="{020388C1-E03E-46C0-A65A-F17BCD1AF14E}" dt="2021-01-19T09:49:55.032" v="3278" actId="6549"/>
          <ac:spMkLst>
            <pc:docMk/>
            <pc:sldMk cId="1737157011" sldId="398"/>
            <ac:spMk id="5122" creationId="{80899F95-2E30-4511-922B-B88C19CF0D84}"/>
          </ac:spMkLst>
        </pc:spChg>
        <pc:spChg chg="add del mod">
          <ac:chgData name="Gé Verbeek" userId="20d2065d-8055-4a68-a463-00777506795f" providerId="ADAL" clId="{020388C1-E03E-46C0-A65A-F17BCD1AF14E}" dt="2021-01-19T09:51:58.263" v="3349" actId="20577"/>
          <ac:spMkLst>
            <pc:docMk/>
            <pc:sldMk cId="1737157011" sldId="398"/>
            <ac:spMk id="7171" creationId="{E224BC8B-2913-4038-A10D-36A485D9D174}"/>
          </ac:spMkLst>
        </pc:spChg>
        <pc:picChg chg="add del mod">
          <ac:chgData name="Gé Verbeek" userId="20d2065d-8055-4a68-a463-00777506795f" providerId="ADAL" clId="{020388C1-E03E-46C0-A65A-F17BCD1AF14E}" dt="2021-01-19T09:49:39.597" v="3275"/>
          <ac:picMkLst>
            <pc:docMk/>
            <pc:sldMk cId="1737157011" sldId="398"/>
            <ac:picMk id="2" creationId="{8CBD5C97-B963-4247-87FA-9A3B7695FFF8}"/>
          </ac:picMkLst>
        </pc:picChg>
        <pc:picChg chg="add mod">
          <ac:chgData name="Gé Verbeek" userId="20d2065d-8055-4a68-a463-00777506795f" providerId="ADAL" clId="{020388C1-E03E-46C0-A65A-F17BCD1AF14E}" dt="2021-01-19T09:51:53.437" v="3348" actId="1076"/>
          <ac:picMkLst>
            <pc:docMk/>
            <pc:sldMk cId="1737157011" sldId="398"/>
            <ac:picMk id="3" creationId="{7721FF48-8385-42E0-A3F4-4637A1396032}"/>
          </ac:picMkLst>
        </pc:picChg>
      </pc:sldChg>
      <pc:sldChg chg="addSp delSp modSp add modAnim">
        <pc:chgData name="Gé Verbeek" userId="20d2065d-8055-4a68-a463-00777506795f" providerId="ADAL" clId="{020388C1-E03E-46C0-A65A-F17BCD1AF14E}" dt="2021-01-19T11:28:52.865" v="4957"/>
        <pc:sldMkLst>
          <pc:docMk/>
          <pc:sldMk cId="1437707419" sldId="399"/>
        </pc:sldMkLst>
        <pc:spChg chg="mod">
          <ac:chgData name="Gé Verbeek" userId="20d2065d-8055-4a68-a463-00777506795f" providerId="ADAL" clId="{020388C1-E03E-46C0-A65A-F17BCD1AF14E}" dt="2021-01-19T09:53:58.447" v="3435" actId="20577"/>
          <ac:spMkLst>
            <pc:docMk/>
            <pc:sldMk cId="1437707419" sldId="399"/>
            <ac:spMk id="5122" creationId="{80899F95-2E30-4511-922B-B88C19CF0D84}"/>
          </ac:spMkLst>
        </pc:spChg>
        <pc:spChg chg="mod">
          <ac:chgData name="Gé Verbeek" userId="20d2065d-8055-4a68-a463-00777506795f" providerId="ADAL" clId="{020388C1-E03E-46C0-A65A-F17BCD1AF14E}" dt="2021-01-19T09:58:39.421" v="3713" actId="6549"/>
          <ac:spMkLst>
            <pc:docMk/>
            <pc:sldMk cId="1437707419" sldId="399"/>
            <ac:spMk id="7171" creationId="{E224BC8B-2913-4038-A10D-36A485D9D174}"/>
          </ac:spMkLst>
        </pc:spChg>
        <pc:picChg chg="add del mod">
          <ac:chgData name="Gé Verbeek" userId="20d2065d-8055-4a68-a463-00777506795f" providerId="ADAL" clId="{020388C1-E03E-46C0-A65A-F17BCD1AF14E}" dt="2021-01-19T10:39:59.058" v="4898" actId="478"/>
          <ac:picMkLst>
            <pc:docMk/>
            <pc:sldMk cId="1437707419" sldId="399"/>
            <ac:picMk id="2" creationId="{ABC4746D-E16B-4A36-B547-9893ADFAD2B9}"/>
          </ac:picMkLst>
        </pc:picChg>
        <pc:picChg chg="add del">
          <ac:chgData name="Gé Verbeek" userId="20d2065d-8055-4a68-a463-00777506795f" providerId="ADAL" clId="{020388C1-E03E-46C0-A65A-F17BCD1AF14E}" dt="2021-01-19T09:55:10.150" v="3519" actId="478"/>
          <ac:picMkLst>
            <pc:docMk/>
            <pc:sldMk cId="1437707419" sldId="399"/>
            <ac:picMk id="3" creationId="{2C0906BF-EA31-4C01-885C-4D002AB4FF23}"/>
          </ac:picMkLst>
        </pc:picChg>
        <pc:picChg chg="add mod">
          <ac:chgData name="Gé Verbeek" userId="20d2065d-8055-4a68-a463-00777506795f" providerId="ADAL" clId="{020388C1-E03E-46C0-A65A-F17BCD1AF14E}" dt="2021-01-19T09:59:43.664" v="3715" actId="1076"/>
          <ac:picMkLst>
            <pc:docMk/>
            <pc:sldMk cId="1437707419" sldId="399"/>
            <ac:picMk id="4" creationId="{95F9076D-0F3E-420F-AD95-3866165E7F59}"/>
          </ac:picMkLst>
        </pc:picChg>
      </pc:sldChg>
      <pc:sldChg chg="addSp delSp modSp add modAnim">
        <pc:chgData name="Gé Verbeek" userId="20d2065d-8055-4a68-a463-00777506795f" providerId="ADAL" clId="{020388C1-E03E-46C0-A65A-F17BCD1AF14E}" dt="2021-01-19T11:29:00.319" v="4958"/>
        <pc:sldMkLst>
          <pc:docMk/>
          <pc:sldMk cId="3535145804" sldId="400"/>
        </pc:sldMkLst>
        <pc:spChg chg="mod">
          <ac:chgData name="Gé Verbeek" userId="20d2065d-8055-4a68-a463-00777506795f" providerId="ADAL" clId="{020388C1-E03E-46C0-A65A-F17BCD1AF14E}" dt="2021-01-19T10:00:50.791" v="3739" actId="20577"/>
          <ac:spMkLst>
            <pc:docMk/>
            <pc:sldMk cId="3535145804" sldId="400"/>
            <ac:spMk id="5122" creationId="{80899F95-2E30-4511-922B-B88C19CF0D84}"/>
          </ac:spMkLst>
        </pc:spChg>
        <pc:spChg chg="add del mod">
          <ac:chgData name="Gé Verbeek" userId="20d2065d-8055-4a68-a463-00777506795f" providerId="ADAL" clId="{020388C1-E03E-46C0-A65A-F17BCD1AF14E}" dt="2021-01-19T10:06:05.307" v="3921" actId="20577"/>
          <ac:spMkLst>
            <pc:docMk/>
            <pc:sldMk cId="3535145804" sldId="400"/>
            <ac:spMk id="7171" creationId="{E224BC8B-2913-4038-A10D-36A485D9D174}"/>
          </ac:spMkLst>
        </pc:spChg>
        <pc:picChg chg="add del mod">
          <ac:chgData name="Gé Verbeek" userId="20d2065d-8055-4a68-a463-00777506795f" providerId="ADAL" clId="{020388C1-E03E-46C0-A65A-F17BCD1AF14E}" dt="2021-01-19T10:01:41.042" v="3743"/>
          <ac:picMkLst>
            <pc:docMk/>
            <pc:sldMk cId="3535145804" sldId="400"/>
            <ac:picMk id="2" creationId="{5A2CB62E-CE48-4149-A816-6163DB2D5563}"/>
          </ac:picMkLst>
        </pc:picChg>
        <pc:picChg chg="add mod">
          <ac:chgData name="Gé Verbeek" userId="20d2065d-8055-4a68-a463-00777506795f" providerId="ADAL" clId="{020388C1-E03E-46C0-A65A-F17BCD1AF14E}" dt="2021-01-19T10:06:11.015" v="3922" actId="1076"/>
          <ac:picMkLst>
            <pc:docMk/>
            <pc:sldMk cId="3535145804" sldId="400"/>
            <ac:picMk id="3" creationId="{518C2D61-65F7-4A01-9F91-51D9C9CFCFD3}"/>
          </ac:picMkLst>
        </pc:picChg>
      </pc:sldChg>
      <pc:sldChg chg="add del">
        <pc:chgData name="Gé Verbeek" userId="20d2065d-8055-4a68-a463-00777506795f" providerId="ADAL" clId="{020388C1-E03E-46C0-A65A-F17BCD1AF14E}" dt="2021-01-19T10:29:11.494" v="4741" actId="2696"/>
        <pc:sldMkLst>
          <pc:docMk/>
          <pc:sldMk cId="1230430675" sldId="401"/>
        </pc:sldMkLst>
      </pc:sldChg>
      <pc:sldChg chg="addSp delSp modSp add modAnim">
        <pc:chgData name="Gé Verbeek" userId="20d2065d-8055-4a68-a463-00777506795f" providerId="ADAL" clId="{020388C1-E03E-46C0-A65A-F17BCD1AF14E}" dt="2021-01-19T10:18:02.260" v="4133" actId="20577"/>
        <pc:sldMkLst>
          <pc:docMk/>
          <pc:sldMk cId="2548026663" sldId="402"/>
        </pc:sldMkLst>
        <pc:spChg chg="add mod">
          <ac:chgData name="Gé Verbeek" userId="20d2065d-8055-4a68-a463-00777506795f" providerId="ADAL" clId="{020388C1-E03E-46C0-A65A-F17BCD1AF14E}" dt="2021-01-19T10:18:02.260" v="4133" actId="20577"/>
          <ac:spMkLst>
            <pc:docMk/>
            <pc:sldMk cId="2548026663" sldId="402"/>
            <ac:spMk id="5" creationId="{9EEC89A5-6D2B-4769-A3DB-AA5685E25FBB}"/>
          </ac:spMkLst>
        </pc:spChg>
        <pc:spChg chg="mod">
          <ac:chgData name="Gé Verbeek" userId="20d2065d-8055-4a68-a463-00777506795f" providerId="ADAL" clId="{020388C1-E03E-46C0-A65A-F17BCD1AF14E}" dt="2021-01-19T10:09:40.543" v="3987" actId="20577"/>
          <ac:spMkLst>
            <pc:docMk/>
            <pc:sldMk cId="2548026663" sldId="402"/>
            <ac:spMk id="5122" creationId="{80899F95-2E30-4511-922B-B88C19CF0D84}"/>
          </ac:spMkLst>
        </pc:spChg>
        <pc:spChg chg="add del mod">
          <ac:chgData name="Gé Verbeek" userId="20d2065d-8055-4a68-a463-00777506795f" providerId="ADAL" clId="{020388C1-E03E-46C0-A65A-F17BCD1AF14E}" dt="2021-01-19T10:14:54.716" v="3995" actId="20577"/>
          <ac:spMkLst>
            <pc:docMk/>
            <pc:sldMk cId="2548026663" sldId="402"/>
            <ac:spMk id="7171" creationId="{E224BC8B-2913-4038-A10D-36A485D9D174}"/>
          </ac:spMkLst>
        </pc:spChg>
        <pc:picChg chg="add del mod">
          <ac:chgData name="Gé Verbeek" userId="20d2065d-8055-4a68-a463-00777506795f" providerId="ADAL" clId="{020388C1-E03E-46C0-A65A-F17BCD1AF14E}" dt="2021-01-19T10:09:18.621" v="3962"/>
          <ac:picMkLst>
            <pc:docMk/>
            <pc:sldMk cId="2548026663" sldId="402"/>
            <ac:picMk id="2" creationId="{CAAB3623-3F84-4743-B8A5-1BDE0ED73F74}"/>
          </ac:picMkLst>
        </pc:picChg>
        <pc:picChg chg="add del">
          <ac:chgData name="Gé Verbeek" userId="20d2065d-8055-4a68-a463-00777506795f" providerId="ADAL" clId="{020388C1-E03E-46C0-A65A-F17BCD1AF14E}" dt="2021-01-19T10:09:26.795" v="3964"/>
          <ac:picMkLst>
            <pc:docMk/>
            <pc:sldMk cId="2548026663" sldId="402"/>
            <ac:picMk id="3" creationId="{73AA58A7-84FE-4A68-939C-E2EE90694A50}"/>
          </ac:picMkLst>
        </pc:picChg>
        <pc:picChg chg="add mod">
          <ac:chgData name="Gé Verbeek" userId="20d2065d-8055-4a68-a463-00777506795f" providerId="ADAL" clId="{020388C1-E03E-46C0-A65A-F17BCD1AF14E}" dt="2021-01-19T10:15:07.011" v="3998" actId="1076"/>
          <ac:picMkLst>
            <pc:docMk/>
            <pc:sldMk cId="2548026663" sldId="402"/>
            <ac:picMk id="4" creationId="{8D074748-8786-40EE-8B17-88D6AE810C51}"/>
          </ac:picMkLst>
        </pc:picChg>
      </pc:sldChg>
      <pc:sldChg chg="addSp delSp modSp add modAnim">
        <pc:chgData name="Gé Verbeek" userId="20d2065d-8055-4a68-a463-00777506795f" providerId="ADAL" clId="{020388C1-E03E-46C0-A65A-F17BCD1AF14E}" dt="2021-01-19T11:29:21.159" v="4959"/>
        <pc:sldMkLst>
          <pc:docMk/>
          <pc:sldMk cId="2112280067" sldId="403"/>
        </pc:sldMkLst>
        <pc:spChg chg="mod">
          <ac:chgData name="Gé Verbeek" userId="20d2065d-8055-4a68-a463-00777506795f" providerId="ADAL" clId="{020388C1-E03E-46C0-A65A-F17BCD1AF14E}" dt="2021-01-19T10:18:50.770" v="4145" actId="20577"/>
          <ac:spMkLst>
            <pc:docMk/>
            <pc:sldMk cId="2112280067" sldId="403"/>
            <ac:spMk id="5122" creationId="{80899F95-2E30-4511-922B-B88C19CF0D84}"/>
          </ac:spMkLst>
        </pc:spChg>
        <pc:spChg chg="mod">
          <ac:chgData name="Gé Verbeek" userId="20d2065d-8055-4a68-a463-00777506795f" providerId="ADAL" clId="{020388C1-E03E-46C0-A65A-F17BCD1AF14E}" dt="2021-01-19T10:28:25.206" v="4734" actId="20577"/>
          <ac:spMkLst>
            <pc:docMk/>
            <pc:sldMk cId="2112280067" sldId="403"/>
            <ac:spMk id="7171" creationId="{E224BC8B-2913-4038-A10D-36A485D9D174}"/>
          </ac:spMkLst>
        </pc:spChg>
        <pc:picChg chg="add del mod">
          <ac:chgData name="Gé Verbeek" userId="20d2065d-8055-4a68-a463-00777506795f" providerId="ADAL" clId="{020388C1-E03E-46C0-A65A-F17BCD1AF14E}" dt="2021-01-19T10:28:34.288" v="4735" actId="478"/>
          <ac:picMkLst>
            <pc:docMk/>
            <pc:sldMk cId="2112280067" sldId="403"/>
            <ac:picMk id="2" creationId="{745A3387-15CB-42BA-9BF7-123CEF2C6B4E}"/>
          </ac:picMkLst>
        </pc:picChg>
        <pc:picChg chg="add mod">
          <ac:chgData name="Gé Verbeek" userId="20d2065d-8055-4a68-a463-00777506795f" providerId="ADAL" clId="{020388C1-E03E-46C0-A65A-F17BCD1AF14E}" dt="2021-01-19T10:29:03.561" v="4740" actId="1076"/>
          <ac:picMkLst>
            <pc:docMk/>
            <pc:sldMk cId="2112280067" sldId="403"/>
            <ac:picMk id="3" creationId="{0AD68403-C682-49E6-B6CA-03C4B282E1E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19-1-2021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19-1-2021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a:t>
            </a:fld>
            <a:endParaRPr lang="nl-NL" altLang="nl-NL"/>
          </a:p>
        </p:txBody>
      </p:sp>
    </p:spTree>
    <p:extLst>
      <p:ext uri="{BB962C8B-B14F-4D97-AF65-F5344CB8AC3E}">
        <p14:creationId xmlns:p14="http://schemas.microsoft.com/office/powerpoint/2010/main" val="1052902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13</a:t>
            </a:fld>
            <a:endParaRPr lang="nl-NL" altLang="nl-NL"/>
          </a:p>
        </p:txBody>
      </p:sp>
    </p:spTree>
    <p:extLst>
      <p:ext uri="{BB962C8B-B14F-4D97-AF65-F5344CB8AC3E}">
        <p14:creationId xmlns:p14="http://schemas.microsoft.com/office/powerpoint/2010/main" val="2592132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14</a:t>
            </a:fld>
            <a:endParaRPr lang="nl-NL" altLang="nl-NL"/>
          </a:p>
        </p:txBody>
      </p:sp>
    </p:spTree>
    <p:extLst>
      <p:ext uri="{BB962C8B-B14F-4D97-AF65-F5344CB8AC3E}">
        <p14:creationId xmlns:p14="http://schemas.microsoft.com/office/powerpoint/2010/main" val="698999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15</a:t>
            </a:fld>
            <a:endParaRPr lang="nl-NL" altLang="nl-NL"/>
          </a:p>
        </p:txBody>
      </p:sp>
    </p:spTree>
    <p:extLst>
      <p:ext uri="{BB962C8B-B14F-4D97-AF65-F5344CB8AC3E}">
        <p14:creationId xmlns:p14="http://schemas.microsoft.com/office/powerpoint/2010/main" val="2011796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16</a:t>
            </a:fld>
            <a:endParaRPr lang="nl-NL" altLang="nl-NL"/>
          </a:p>
        </p:txBody>
      </p:sp>
    </p:spTree>
    <p:extLst>
      <p:ext uri="{BB962C8B-B14F-4D97-AF65-F5344CB8AC3E}">
        <p14:creationId xmlns:p14="http://schemas.microsoft.com/office/powerpoint/2010/main" val="1965026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17</a:t>
            </a:fld>
            <a:endParaRPr lang="nl-NL" altLang="nl-NL"/>
          </a:p>
        </p:txBody>
      </p:sp>
    </p:spTree>
    <p:extLst>
      <p:ext uri="{BB962C8B-B14F-4D97-AF65-F5344CB8AC3E}">
        <p14:creationId xmlns:p14="http://schemas.microsoft.com/office/powerpoint/2010/main" val="3643745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18</a:t>
            </a:fld>
            <a:endParaRPr lang="nl-NL" altLang="nl-NL"/>
          </a:p>
        </p:txBody>
      </p:sp>
    </p:spTree>
    <p:extLst>
      <p:ext uri="{BB962C8B-B14F-4D97-AF65-F5344CB8AC3E}">
        <p14:creationId xmlns:p14="http://schemas.microsoft.com/office/powerpoint/2010/main" val="877009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19</a:t>
            </a:fld>
            <a:endParaRPr lang="nl-NL" altLang="nl-NL"/>
          </a:p>
        </p:txBody>
      </p:sp>
    </p:spTree>
    <p:extLst>
      <p:ext uri="{BB962C8B-B14F-4D97-AF65-F5344CB8AC3E}">
        <p14:creationId xmlns:p14="http://schemas.microsoft.com/office/powerpoint/2010/main" val="3817151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20</a:t>
            </a:fld>
            <a:endParaRPr lang="nl-NL" altLang="nl-NL"/>
          </a:p>
        </p:txBody>
      </p:sp>
    </p:spTree>
    <p:extLst>
      <p:ext uri="{BB962C8B-B14F-4D97-AF65-F5344CB8AC3E}">
        <p14:creationId xmlns:p14="http://schemas.microsoft.com/office/powerpoint/2010/main" val="2024408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21</a:t>
            </a:fld>
            <a:endParaRPr lang="nl-NL" altLang="nl-NL"/>
          </a:p>
        </p:txBody>
      </p:sp>
    </p:spTree>
    <p:extLst>
      <p:ext uri="{BB962C8B-B14F-4D97-AF65-F5344CB8AC3E}">
        <p14:creationId xmlns:p14="http://schemas.microsoft.com/office/powerpoint/2010/main" val="4239686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22</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a:t>
            </a:fld>
            <a:endParaRPr lang="nl-NL" altLang="nl-NL"/>
          </a:p>
        </p:txBody>
      </p:sp>
    </p:spTree>
    <p:extLst>
      <p:ext uri="{BB962C8B-B14F-4D97-AF65-F5344CB8AC3E}">
        <p14:creationId xmlns:p14="http://schemas.microsoft.com/office/powerpoint/2010/main" val="345807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a:t>
            </a:fld>
            <a:endParaRPr lang="nl-NL" altLang="nl-NL"/>
          </a:p>
        </p:txBody>
      </p:sp>
    </p:spTree>
    <p:extLst>
      <p:ext uri="{BB962C8B-B14F-4D97-AF65-F5344CB8AC3E}">
        <p14:creationId xmlns:p14="http://schemas.microsoft.com/office/powerpoint/2010/main" val="3807129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a:t>
            </a:fld>
            <a:endParaRPr lang="nl-NL" altLang="nl-NL"/>
          </a:p>
        </p:txBody>
      </p:sp>
    </p:spTree>
    <p:extLst>
      <p:ext uri="{BB962C8B-B14F-4D97-AF65-F5344CB8AC3E}">
        <p14:creationId xmlns:p14="http://schemas.microsoft.com/office/powerpoint/2010/main" val="1336842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7</a:t>
            </a:fld>
            <a:endParaRPr lang="nl-NL" altLang="nl-NL"/>
          </a:p>
        </p:txBody>
      </p:sp>
    </p:spTree>
    <p:extLst>
      <p:ext uri="{BB962C8B-B14F-4D97-AF65-F5344CB8AC3E}">
        <p14:creationId xmlns:p14="http://schemas.microsoft.com/office/powerpoint/2010/main" val="3370284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8</a:t>
            </a:fld>
            <a:endParaRPr lang="nl-NL" altLang="nl-NL"/>
          </a:p>
        </p:txBody>
      </p:sp>
    </p:spTree>
    <p:extLst>
      <p:ext uri="{BB962C8B-B14F-4D97-AF65-F5344CB8AC3E}">
        <p14:creationId xmlns:p14="http://schemas.microsoft.com/office/powerpoint/2010/main" val="1429138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9</a:t>
            </a:fld>
            <a:endParaRPr lang="nl-NL" altLang="nl-NL"/>
          </a:p>
        </p:txBody>
      </p:sp>
    </p:spTree>
    <p:extLst>
      <p:ext uri="{BB962C8B-B14F-4D97-AF65-F5344CB8AC3E}">
        <p14:creationId xmlns:p14="http://schemas.microsoft.com/office/powerpoint/2010/main" val="1176699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10</a:t>
            </a:fld>
            <a:endParaRPr lang="nl-NL" altLang="nl-NL"/>
          </a:p>
        </p:txBody>
      </p:sp>
    </p:spTree>
    <p:extLst>
      <p:ext uri="{BB962C8B-B14F-4D97-AF65-F5344CB8AC3E}">
        <p14:creationId xmlns:p14="http://schemas.microsoft.com/office/powerpoint/2010/main" val="2476956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12</a:t>
            </a:fld>
            <a:endParaRPr lang="nl-NL" altLang="nl-NL"/>
          </a:p>
        </p:txBody>
      </p:sp>
    </p:spTree>
    <p:extLst>
      <p:ext uri="{BB962C8B-B14F-4D97-AF65-F5344CB8AC3E}">
        <p14:creationId xmlns:p14="http://schemas.microsoft.com/office/powerpoint/2010/main" val="1321934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0059" y="900114"/>
            <a:ext cx="9069291" cy="996950"/>
          </a:xfrm>
        </p:spPr>
        <p:txBody>
          <a:bodyPr/>
          <a:lstStyle/>
          <a:p>
            <a:pPr eaLnBrk="1" hangingPunct="1"/>
            <a:r>
              <a:rPr lang="nl-NL" altLang="nl-NL" b="1" dirty="0" err="1"/>
              <a:t>Solari</a:t>
            </a:r>
            <a:r>
              <a:rPr lang="nl-NL" altLang="nl-NL" dirty="0"/>
              <a:t>-sensor</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0059" y="1781667"/>
            <a:ext cx="7911548" cy="4738260"/>
          </a:xfrm>
        </p:spPr>
        <p:txBody>
          <a:bodyPr>
            <a:normAutofit fontScale="92500" lnSpcReduction="20000"/>
          </a:bodyPr>
          <a:lstStyle/>
          <a:p>
            <a:pPr indent="0">
              <a:buNone/>
              <a:defRPr/>
            </a:pPr>
            <a:r>
              <a:rPr lang="nl-NL" dirty="0"/>
              <a:t>Deze zijn er in verschillende uitvoeringen.</a:t>
            </a:r>
          </a:p>
          <a:p>
            <a:pPr indent="0">
              <a:buNone/>
              <a:defRPr/>
            </a:pPr>
            <a:r>
              <a:rPr lang="nl-NL" dirty="0"/>
              <a:t>Ze meten de stralingsintensiteit.</a:t>
            </a:r>
          </a:p>
          <a:p>
            <a:pPr indent="0">
              <a:buNone/>
              <a:defRPr/>
            </a:pPr>
            <a:endParaRPr lang="nl-NL" dirty="0"/>
          </a:p>
          <a:p>
            <a:pPr indent="0">
              <a:buNone/>
              <a:defRPr/>
            </a:pPr>
            <a:r>
              <a:rPr lang="nl-NL" dirty="0"/>
              <a:t>Afhankelijk van deze metingen:</a:t>
            </a:r>
          </a:p>
          <a:p>
            <a:pPr marL="342900" indent="-342900">
              <a:defRPr/>
            </a:pPr>
            <a:r>
              <a:rPr lang="nl-NL" dirty="0"/>
              <a:t>Gaan de doeken open of dicht</a:t>
            </a:r>
          </a:p>
          <a:p>
            <a:pPr marL="342900" indent="-342900">
              <a:defRPr/>
            </a:pPr>
            <a:r>
              <a:rPr lang="nl-NL" dirty="0"/>
              <a:t>Openen of sluiten de ramen</a:t>
            </a:r>
          </a:p>
          <a:p>
            <a:pPr marL="342900" indent="-342900">
              <a:defRPr/>
            </a:pPr>
            <a:r>
              <a:rPr lang="nl-NL" dirty="0"/>
              <a:t>Wordt het groeilicht aangestuurd</a:t>
            </a:r>
          </a:p>
          <a:p>
            <a:pPr marL="342900" indent="-342900">
              <a:defRPr/>
            </a:pPr>
            <a:endParaRPr lang="nl-NL" dirty="0"/>
          </a:p>
          <a:p>
            <a:pPr indent="0">
              <a:buNone/>
              <a:defRPr/>
            </a:pPr>
            <a:r>
              <a:rPr lang="nl-NL" dirty="0"/>
              <a:t>Onderhoud:</a:t>
            </a:r>
            <a:br>
              <a:rPr lang="nl-NL" dirty="0"/>
            </a:br>
            <a:r>
              <a:rPr lang="nl-NL" dirty="0"/>
              <a:t>1 keer per jaar reinigen met vochtige doek en een mild reinigingsmiddel. </a:t>
            </a:r>
            <a:br>
              <a:rPr lang="nl-NL" dirty="0"/>
            </a:br>
            <a:endParaRPr lang="nl-NL" dirty="0"/>
          </a:p>
          <a:p>
            <a:pPr indent="0">
              <a:buNone/>
              <a:defRPr/>
            </a:pPr>
            <a:r>
              <a:rPr lang="nl-NL" dirty="0"/>
              <a:t>De </a:t>
            </a:r>
            <a:r>
              <a:rPr lang="nl-NL" dirty="0" err="1"/>
              <a:t>solari</a:t>
            </a:r>
            <a:r>
              <a:rPr lang="nl-NL" dirty="0"/>
              <a:t>-sensors zijn voor levering gekalibreerd.</a:t>
            </a:r>
            <a:br>
              <a:rPr lang="nl-NL" dirty="0"/>
            </a:br>
            <a:r>
              <a:rPr lang="nl-NL" dirty="0"/>
              <a:t>Laat de meters 1 keer per jaar door de dealer controleren om correcte metingen te garanderen</a:t>
            </a:r>
            <a:br>
              <a:rPr lang="nl-NL" dirty="0"/>
            </a:br>
            <a:r>
              <a:rPr lang="nl-NL" dirty="0"/>
              <a:t>.</a:t>
            </a:r>
          </a:p>
          <a:p>
            <a:pPr marL="342900" indent="-342900">
              <a:defRPr/>
            </a:pPr>
            <a:endParaRPr lang="nl-NL" dirty="0"/>
          </a:p>
          <a:p>
            <a:pPr indent="0">
              <a:buNone/>
              <a:defRPr/>
            </a:pPr>
            <a:endParaRPr lang="nl-NL" dirty="0"/>
          </a:p>
        </p:txBody>
      </p:sp>
      <p:pic>
        <p:nvPicPr>
          <p:cNvPr id="7" name="Afbeelding 6">
            <a:extLst>
              <a:ext uri="{FF2B5EF4-FFF2-40B4-BE49-F238E27FC236}">
                <a16:creationId xmlns:a16="http://schemas.microsoft.com/office/drawing/2014/main" id="{681863E1-4A70-4A8F-B6B7-C73845D03647}"/>
              </a:ext>
            </a:extLst>
          </p:cNvPr>
          <p:cNvPicPr>
            <a:picLocks noChangeAspect="1"/>
          </p:cNvPicPr>
          <p:nvPr/>
        </p:nvPicPr>
        <p:blipFill>
          <a:blip r:embed="rId3"/>
          <a:stretch>
            <a:fillRect/>
          </a:stretch>
        </p:blipFill>
        <p:spPr>
          <a:xfrm>
            <a:off x="7358684" y="1405098"/>
            <a:ext cx="2570173" cy="2017519"/>
          </a:xfrm>
          <a:prstGeom prst="rect">
            <a:avLst/>
          </a:prstGeom>
        </p:spPr>
      </p:pic>
      <p:pic>
        <p:nvPicPr>
          <p:cNvPr id="8" name="Afbeelding 7">
            <a:extLst>
              <a:ext uri="{FF2B5EF4-FFF2-40B4-BE49-F238E27FC236}">
                <a16:creationId xmlns:a16="http://schemas.microsoft.com/office/drawing/2014/main" id="{A87BE534-F292-417D-9208-2E3C4B02EFF1}"/>
              </a:ext>
            </a:extLst>
          </p:cNvPr>
          <p:cNvPicPr>
            <a:picLocks noChangeAspect="1"/>
          </p:cNvPicPr>
          <p:nvPr/>
        </p:nvPicPr>
        <p:blipFill>
          <a:blip r:embed="rId4"/>
          <a:stretch>
            <a:fillRect/>
          </a:stretch>
        </p:blipFill>
        <p:spPr>
          <a:xfrm>
            <a:off x="10326192" y="596348"/>
            <a:ext cx="1485011" cy="2486530"/>
          </a:xfrm>
          <a:prstGeom prst="rect">
            <a:avLst/>
          </a:prstGeom>
        </p:spPr>
      </p:pic>
      <p:pic>
        <p:nvPicPr>
          <p:cNvPr id="9" name="Afbeelding 8">
            <a:extLst>
              <a:ext uri="{FF2B5EF4-FFF2-40B4-BE49-F238E27FC236}">
                <a16:creationId xmlns:a16="http://schemas.microsoft.com/office/drawing/2014/main" id="{5743BF60-2DB7-4647-8944-FEF7456063FF}"/>
              </a:ext>
            </a:extLst>
          </p:cNvPr>
          <p:cNvPicPr>
            <a:picLocks noChangeAspect="1"/>
          </p:cNvPicPr>
          <p:nvPr/>
        </p:nvPicPr>
        <p:blipFill>
          <a:blip r:embed="rId5"/>
          <a:stretch>
            <a:fillRect/>
          </a:stretch>
        </p:blipFill>
        <p:spPr>
          <a:xfrm>
            <a:off x="9253248" y="4357752"/>
            <a:ext cx="2495550" cy="2162175"/>
          </a:xfrm>
          <a:prstGeom prst="rect">
            <a:avLst/>
          </a:prstGeom>
        </p:spPr>
      </p:pic>
    </p:spTree>
    <p:extLst>
      <p:ext uri="{BB962C8B-B14F-4D97-AF65-F5344CB8AC3E}">
        <p14:creationId xmlns:p14="http://schemas.microsoft.com/office/powerpoint/2010/main" val="6879430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5" end="5"/>
                                            </p:txEl>
                                          </p:spTgt>
                                        </p:tgtEl>
                                        <p:attrNameLst>
                                          <p:attrName>style.visibility</p:attrName>
                                        </p:attrNameLst>
                                      </p:cBhvr>
                                      <p:to>
                                        <p:strVal val="visible"/>
                                      </p:to>
                                    </p:set>
                                    <p:anim calcmode="lin" valueType="num">
                                      <p:cBhvr additive="base">
                                        <p:cTn id="31"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 calcmode="lin" valueType="num">
                                      <p:cBhvr additive="base">
                                        <p:cTn id="37"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71">
                                            <p:txEl>
                                              <p:pRg st="8" end="8"/>
                                            </p:txEl>
                                          </p:spTgt>
                                        </p:tgtEl>
                                        <p:attrNameLst>
                                          <p:attrName>style.visibility</p:attrName>
                                        </p:attrNameLst>
                                      </p:cBhvr>
                                      <p:to>
                                        <p:strVal val="visible"/>
                                      </p:to>
                                    </p:set>
                                    <p:anim calcmode="lin" valueType="num">
                                      <p:cBhvr additive="base">
                                        <p:cTn id="43"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171">
                                            <p:txEl>
                                              <p:pRg st="9" end="9"/>
                                            </p:txEl>
                                          </p:spTgt>
                                        </p:tgtEl>
                                        <p:attrNameLst>
                                          <p:attrName>style.visibility</p:attrName>
                                        </p:attrNameLst>
                                      </p:cBhvr>
                                      <p:to>
                                        <p:strVal val="visible"/>
                                      </p:to>
                                    </p:set>
                                    <p:anim calcmode="lin" valueType="num">
                                      <p:cBhvr additive="base">
                                        <p:cTn id="49"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1000"/>
                                        <p:tgtEl>
                                          <p:spTgt spid="7"/>
                                        </p:tgtEl>
                                      </p:cBhvr>
                                    </p:animEffect>
                                    <p:anim calcmode="lin" valueType="num">
                                      <p:cBhvr>
                                        <p:cTn id="61" dur="1000" fill="hold"/>
                                        <p:tgtEl>
                                          <p:spTgt spid="7"/>
                                        </p:tgtEl>
                                        <p:attrNameLst>
                                          <p:attrName>ppt_x</p:attrName>
                                        </p:attrNameLst>
                                      </p:cBhvr>
                                      <p:tavLst>
                                        <p:tav tm="0">
                                          <p:val>
                                            <p:strVal val="#ppt_x"/>
                                          </p:val>
                                        </p:tav>
                                        <p:tav tm="100000">
                                          <p:val>
                                            <p:strVal val="#ppt_x"/>
                                          </p:val>
                                        </p:tav>
                                      </p:tavLst>
                                    </p:anim>
                                    <p:anim calcmode="lin" valueType="num">
                                      <p:cBhvr>
                                        <p:cTn id="62" dur="1000" fill="hold"/>
                                        <p:tgtEl>
                                          <p:spTgt spid="7"/>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6348C-AE40-4D50-A7C0-AA0F2100547F}"/>
              </a:ext>
            </a:extLst>
          </p:cNvPr>
          <p:cNvSpPr>
            <a:spLocks noGrp="1"/>
          </p:cNvSpPr>
          <p:nvPr>
            <p:ph type="title"/>
          </p:nvPr>
        </p:nvSpPr>
        <p:spPr/>
        <p:txBody>
          <a:bodyPr/>
          <a:lstStyle/>
          <a:p>
            <a:r>
              <a:rPr lang="nl-NL" dirty="0"/>
              <a:t>Neerslag intensiteitsmeter</a:t>
            </a:r>
          </a:p>
        </p:txBody>
      </p:sp>
      <p:sp>
        <p:nvSpPr>
          <p:cNvPr id="3" name="Tijdelijke aanduiding voor inhoud 2">
            <a:extLst>
              <a:ext uri="{FF2B5EF4-FFF2-40B4-BE49-F238E27FC236}">
                <a16:creationId xmlns:a16="http://schemas.microsoft.com/office/drawing/2014/main" id="{9C0365FA-4B2D-49A2-B136-646CBE77DBAC}"/>
              </a:ext>
            </a:extLst>
          </p:cNvPr>
          <p:cNvSpPr>
            <a:spLocks noGrp="1"/>
          </p:cNvSpPr>
          <p:nvPr>
            <p:ph idx="1"/>
          </p:nvPr>
        </p:nvSpPr>
        <p:spPr>
          <a:xfrm>
            <a:off x="756000" y="1728000"/>
            <a:ext cx="9036000" cy="4351338"/>
          </a:xfrm>
        </p:spPr>
        <p:txBody>
          <a:bodyPr/>
          <a:lstStyle/>
          <a:p>
            <a:pPr indent="0">
              <a:buNone/>
            </a:pPr>
            <a:r>
              <a:rPr lang="nl-NL" dirty="0"/>
              <a:t>De </a:t>
            </a:r>
            <a:r>
              <a:rPr lang="nl-NL" dirty="0" err="1"/>
              <a:t>neerslagintensiteitsmeter</a:t>
            </a:r>
            <a:r>
              <a:rPr lang="nl-NL" dirty="0"/>
              <a:t> meet de hoeveelheid neerslag, aan de hand van deze meter wordt bepaald in hoeverre de ramen open of dicht gaan </a:t>
            </a:r>
          </a:p>
          <a:p>
            <a:pPr indent="0">
              <a:buNone/>
            </a:pPr>
            <a:endParaRPr lang="nl-NL" dirty="0"/>
          </a:p>
          <a:p>
            <a:pPr indent="0">
              <a:buNone/>
            </a:pPr>
            <a:r>
              <a:rPr lang="nl-NL" dirty="0"/>
              <a:t>Onderhoud:</a:t>
            </a:r>
          </a:p>
          <a:p>
            <a:pPr indent="0">
              <a:buNone/>
            </a:pPr>
            <a:r>
              <a:rPr lang="nl-NL" dirty="0"/>
              <a:t>Controleer de meter elke 3 maanden op vervuiling zoals spinnenwebben.</a:t>
            </a:r>
          </a:p>
          <a:p>
            <a:pPr indent="0">
              <a:buNone/>
            </a:pPr>
            <a:r>
              <a:rPr lang="nl-NL" dirty="0"/>
              <a:t>Reinig het apparaat met een vochtige doek en mild reinigingsmiddel. Gebruik geen agressieve reinigingsmiddelen </a:t>
            </a:r>
          </a:p>
          <a:p>
            <a:pPr indent="0">
              <a:buNone/>
            </a:pPr>
            <a:r>
              <a:rPr lang="nl-NL" dirty="0"/>
              <a:t>of schuurmiddelen.</a:t>
            </a:r>
          </a:p>
        </p:txBody>
      </p:sp>
      <p:pic>
        <p:nvPicPr>
          <p:cNvPr id="6" name="Afbeelding 5">
            <a:extLst>
              <a:ext uri="{FF2B5EF4-FFF2-40B4-BE49-F238E27FC236}">
                <a16:creationId xmlns:a16="http://schemas.microsoft.com/office/drawing/2014/main" id="{89FBC5FD-076E-466D-BB6B-4E29A86ACC30}"/>
              </a:ext>
            </a:extLst>
          </p:cNvPr>
          <p:cNvPicPr>
            <a:picLocks noChangeAspect="1"/>
          </p:cNvPicPr>
          <p:nvPr/>
        </p:nvPicPr>
        <p:blipFill rotWithShape="1">
          <a:blip r:embed="rId2"/>
          <a:srcRect t="10967"/>
          <a:stretch/>
        </p:blipFill>
        <p:spPr>
          <a:xfrm>
            <a:off x="9189925" y="4269851"/>
            <a:ext cx="2697275" cy="2452977"/>
          </a:xfrm>
          <a:prstGeom prst="rect">
            <a:avLst/>
          </a:prstGeom>
        </p:spPr>
      </p:pic>
    </p:spTree>
    <p:extLst>
      <p:ext uri="{BB962C8B-B14F-4D97-AF65-F5344CB8AC3E}">
        <p14:creationId xmlns:p14="http://schemas.microsoft.com/office/powerpoint/2010/main" val="29521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208598" y="900114"/>
            <a:ext cx="8830752" cy="996950"/>
          </a:xfrm>
        </p:spPr>
        <p:txBody>
          <a:bodyPr/>
          <a:lstStyle/>
          <a:p>
            <a:pPr eaLnBrk="1" hangingPunct="1"/>
            <a:r>
              <a:rPr lang="nl-NL" altLang="nl-NL" dirty="0"/>
              <a:t>Buiten RV-sensor</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208598" y="1781667"/>
            <a:ext cx="7595546" cy="4738260"/>
          </a:xfrm>
        </p:spPr>
        <p:txBody>
          <a:bodyPr>
            <a:normAutofit/>
          </a:bodyPr>
          <a:lstStyle/>
          <a:p>
            <a:pPr indent="0">
              <a:buNone/>
              <a:defRPr/>
            </a:pPr>
            <a:r>
              <a:rPr lang="nl-NL" dirty="0"/>
              <a:t>De buiten RV-sensor meet de RV buiten de kas. </a:t>
            </a:r>
            <a:br>
              <a:rPr lang="nl-NL" dirty="0"/>
            </a:br>
            <a:r>
              <a:rPr lang="nl-NL" dirty="0"/>
              <a:t>Afhankelijk van deze meting gaan de ramen open of dicht en is de luchtvochtigheid in de kas te regelen.</a:t>
            </a:r>
          </a:p>
          <a:p>
            <a:pPr indent="0">
              <a:buNone/>
              <a:defRPr/>
            </a:pPr>
            <a:endParaRPr lang="nl-NL" dirty="0"/>
          </a:p>
          <a:p>
            <a:pPr indent="0">
              <a:buNone/>
              <a:defRPr/>
            </a:pPr>
            <a:r>
              <a:rPr lang="nl-NL" dirty="0"/>
              <a:t>Onderhoud:</a:t>
            </a:r>
            <a:br>
              <a:rPr lang="nl-NL" dirty="0"/>
            </a:br>
            <a:r>
              <a:rPr lang="nl-NL" dirty="0"/>
              <a:t>1 keer per jaar schoonmaken.</a:t>
            </a:r>
          </a:p>
          <a:p>
            <a:pPr indent="0">
              <a:buNone/>
              <a:defRPr/>
            </a:pPr>
            <a:r>
              <a:rPr lang="nl-NL" dirty="0"/>
              <a:t>Draai de klemschroef aan de onderkant los en neem de sensor uit de beschermkap.</a:t>
            </a:r>
          </a:p>
          <a:p>
            <a:pPr indent="0">
              <a:buNone/>
              <a:defRPr/>
            </a:pPr>
            <a:r>
              <a:rPr lang="nl-NL" dirty="0"/>
              <a:t>Verwijder het vuil aan de binnen en de buitenkant met een vochtige doek, indien nodig met een milde zeep.</a:t>
            </a:r>
          </a:p>
        </p:txBody>
      </p:sp>
      <p:pic>
        <p:nvPicPr>
          <p:cNvPr id="3" name="Afbeelding 2">
            <a:extLst>
              <a:ext uri="{FF2B5EF4-FFF2-40B4-BE49-F238E27FC236}">
                <a16:creationId xmlns:a16="http://schemas.microsoft.com/office/drawing/2014/main" id="{C1C191BB-8C66-4F8B-8EF9-32335746A2F2}"/>
              </a:ext>
            </a:extLst>
          </p:cNvPr>
          <p:cNvPicPr>
            <a:picLocks noChangeAspect="1"/>
          </p:cNvPicPr>
          <p:nvPr/>
        </p:nvPicPr>
        <p:blipFill>
          <a:blip r:embed="rId3"/>
          <a:stretch>
            <a:fillRect/>
          </a:stretch>
        </p:blipFill>
        <p:spPr>
          <a:xfrm>
            <a:off x="8804144" y="4209774"/>
            <a:ext cx="2660374" cy="2438676"/>
          </a:xfrm>
          <a:prstGeom prst="rect">
            <a:avLst/>
          </a:prstGeom>
        </p:spPr>
      </p:pic>
    </p:spTree>
    <p:extLst>
      <p:ext uri="{BB962C8B-B14F-4D97-AF65-F5344CB8AC3E}">
        <p14:creationId xmlns:p14="http://schemas.microsoft.com/office/powerpoint/2010/main" val="8850741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0059" y="900114"/>
            <a:ext cx="9069291" cy="996950"/>
          </a:xfrm>
        </p:spPr>
        <p:txBody>
          <a:bodyPr/>
          <a:lstStyle/>
          <a:p>
            <a:pPr eaLnBrk="1" hangingPunct="1"/>
            <a:r>
              <a:rPr lang="nl-NL" altLang="nl-NL" b="1" dirty="0"/>
              <a:t>PAR-sensor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0059" y="1781667"/>
            <a:ext cx="7834085" cy="4738260"/>
          </a:xfrm>
        </p:spPr>
        <p:txBody>
          <a:bodyPr>
            <a:normAutofit lnSpcReduction="10000"/>
          </a:bodyPr>
          <a:lstStyle/>
          <a:p>
            <a:pPr indent="0">
              <a:buNone/>
              <a:defRPr/>
            </a:pPr>
            <a:r>
              <a:rPr lang="nl-NL" dirty="0"/>
              <a:t>De PAR-sensor meet het specifieke deel van het lichtspectrum dat de plant in groei omzet.</a:t>
            </a:r>
          </a:p>
          <a:p>
            <a:pPr indent="0">
              <a:buNone/>
              <a:defRPr/>
            </a:pPr>
            <a:r>
              <a:rPr lang="nl-NL" dirty="0"/>
              <a:t>Afhankelijk van deze meting worden de schermen geopend of gesloten en gaan de groeilampen uit of aan</a:t>
            </a:r>
          </a:p>
          <a:p>
            <a:pPr indent="0">
              <a:buNone/>
              <a:defRPr/>
            </a:pPr>
            <a:endParaRPr lang="nl-NL" dirty="0"/>
          </a:p>
          <a:p>
            <a:pPr indent="0">
              <a:buNone/>
              <a:defRPr/>
            </a:pPr>
            <a:r>
              <a:rPr lang="nl-NL" dirty="0"/>
              <a:t>Onderhoud:</a:t>
            </a:r>
          </a:p>
          <a:p>
            <a:pPr indent="0">
              <a:buNone/>
              <a:defRPr/>
            </a:pPr>
            <a:r>
              <a:rPr lang="nl-NL" dirty="0"/>
              <a:t>Elke 3 maanden reinigen met een vochtige doek en een mild reinigingsmiddel. Andere reinigingsmiddelen kunnen de sensor beschadigen!</a:t>
            </a:r>
          </a:p>
          <a:p>
            <a:pPr indent="0">
              <a:buNone/>
              <a:defRPr/>
            </a:pPr>
            <a:r>
              <a:rPr lang="nl-NL" dirty="0"/>
              <a:t>Zorg ervoor dat de sensor precies horizontaal staat!, de steun is hiervoor voorzien van een waterpas.</a:t>
            </a:r>
            <a:br>
              <a:rPr lang="nl-NL" dirty="0"/>
            </a:br>
            <a:r>
              <a:rPr lang="nl-NL" dirty="0"/>
              <a:t>De  PAR-sensor is voor levering gekalibreerd. </a:t>
            </a:r>
            <a:br>
              <a:rPr lang="nl-NL" dirty="0"/>
            </a:br>
            <a:r>
              <a:rPr lang="nl-NL" dirty="0"/>
              <a:t>Geadviseerd wordt om de meter elke 2 jaar te vervangen. </a:t>
            </a:r>
          </a:p>
          <a:p>
            <a:pPr indent="0">
              <a:buNone/>
              <a:defRPr/>
            </a:pPr>
            <a:endParaRPr lang="nl-NL" dirty="0"/>
          </a:p>
          <a:p>
            <a:pPr indent="0">
              <a:buNone/>
              <a:defRPr/>
            </a:pPr>
            <a:endParaRPr lang="nl-NL" dirty="0"/>
          </a:p>
        </p:txBody>
      </p:sp>
      <p:pic>
        <p:nvPicPr>
          <p:cNvPr id="3" name="Afbeelding 2">
            <a:extLst>
              <a:ext uri="{FF2B5EF4-FFF2-40B4-BE49-F238E27FC236}">
                <a16:creationId xmlns:a16="http://schemas.microsoft.com/office/drawing/2014/main" id="{46CE6413-7D15-44EE-9CDC-BC1DE4F87389}"/>
              </a:ext>
            </a:extLst>
          </p:cNvPr>
          <p:cNvPicPr>
            <a:picLocks noChangeAspect="1"/>
          </p:cNvPicPr>
          <p:nvPr/>
        </p:nvPicPr>
        <p:blipFill>
          <a:blip r:embed="rId3"/>
          <a:stretch>
            <a:fillRect/>
          </a:stretch>
        </p:blipFill>
        <p:spPr>
          <a:xfrm>
            <a:off x="8789064" y="4389120"/>
            <a:ext cx="3037150" cy="2130807"/>
          </a:xfrm>
          <a:prstGeom prst="rect">
            <a:avLst/>
          </a:prstGeom>
        </p:spPr>
      </p:pic>
    </p:spTree>
    <p:extLst>
      <p:ext uri="{BB962C8B-B14F-4D97-AF65-F5344CB8AC3E}">
        <p14:creationId xmlns:p14="http://schemas.microsoft.com/office/powerpoint/2010/main" val="38001598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5" end="5"/>
                                            </p:txEl>
                                          </p:spTgt>
                                        </p:tgtEl>
                                        <p:attrNameLst>
                                          <p:attrName>style.visibility</p:attrName>
                                        </p:attrNameLst>
                                      </p:cBhvr>
                                      <p:to>
                                        <p:strVal val="visible"/>
                                      </p:to>
                                    </p:set>
                                    <p:anim calcmode="lin" valueType="num">
                                      <p:cBhvr additive="base">
                                        <p:cTn id="31"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8011" y="868975"/>
            <a:ext cx="8830752" cy="996950"/>
          </a:xfrm>
        </p:spPr>
        <p:txBody>
          <a:bodyPr/>
          <a:lstStyle/>
          <a:p>
            <a:pPr eaLnBrk="1" hangingPunct="1"/>
            <a:r>
              <a:rPr lang="nl-NL" altLang="nl-NL" b="1" dirty="0"/>
              <a:t>Uitstralingsmeter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8011" y="1736420"/>
            <a:ext cx="7826133" cy="4738260"/>
          </a:xfrm>
        </p:spPr>
        <p:txBody>
          <a:bodyPr>
            <a:normAutofit lnSpcReduction="10000"/>
          </a:bodyPr>
          <a:lstStyle/>
          <a:p>
            <a:pPr indent="0">
              <a:buNone/>
              <a:defRPr/>
            </a:pPr>
            <a:r>
              <a:rPr lang="nl-NL" dirty="0"/>
              <a:t>De uitstralingsmeter meet de warmtestraling van de kas tot aan de hemel.</a:t>
            </a:r>
          </a:p>
          <a:p>
            <a:pPr indent="0">
              <a:buNone/>
              <a:defRPr/>
            </a:pPr>
            <a:r>
              <a:rPr lang="nl-NL" dirty="0"/>
              <a:t>Afhankelijk van de meting wordt het openen en sluiten van de doeken geregeld.</a:t>
            </a:r>
          </a:p>
          <a:p>
            <a:pPr indent="0">
              <a:buNone/>
              <a:defRPr/>
            </a:pPr>
            <a:endParaRPr lang="nl-NL" dirty="0"/>
          </a:p>
          <a:p>
            <a:pPr indent="0">
              <a:buNone/>
              <a:defRPr/>
            </a:pPr>
            <a:r>
              <a:rPr lang="nl-NL" dirty="0"/>
              <a:t>Onderhoud:</a:t>
            </a:r>
          </a:p>
          <a:p>
            <a:pPr indent="0">
              <a:buNone/>
              <a:defRPr/>
            </a:pPr>
            <a:r>
              <a:rPr lang="nl-NL" dirty="0"/>
              <a:t>Reinig het venster met een vochtige doek en eventueel met alcohol elke 3 maanden.</a:t>
            </a:r>
          </a:p>
          <a:p>
            <a:pPr indent="0">
              <a:buNone/>
              <a:defRPr/>
            </a:pPr>
            <a:r>
              <a:rPr lang="nl-NL" dirty="0"/>
              <a:t>Zorg dat de sensor waterpas blijft!</a:t>
            </a:r>
          </a:p>
          <a:p>
            <a:pPr indent="0">
              <a:buNone/>
              <a:defRPr/>
            </a:pPr>
            <a:r>
              <a:rPr lang="nl-NL" dirty="0"/>
              <a:t>Raak het oppervlak van de sensor niet aan en druk er niet op met blote handen.</a:t>
            </a:r>
          </a:p>
          <a:p>
            <a:pPr indent="0">
              <a:buNone/>
              <a:defRPr/>
            </a:pPr>
            <a:r>
              <a:rPr lang="nl-NL" dirty="0"/>
              <a:t>De sensor is bij levering gekalibreerd. </a:t>
            </a:r>
            <a:br>
              <a:rPr lang="nl-NL" dirty="0"/>
            </a:br>
            <a:r>
              <a:rPr lang="nl-NL" dirty="0"/>
              <a:t>Laat de sensor elke 2 jaar door de leverancier controleren</a:t>
            </a:r>
          </a:p>
          <a:p>
            <a:pPr indent="0">
              <a:buNone/>
              <a:defRPr/>
            </a:pPr>
            <a:endParaRPr lang="nl-NL" dirty="0"/>
          </a:p>
          <a:p>
            <a:pPr indent="0">
              <a:buNone/>
              <a:defRPr/>
            </a:pPr>
            <a:endParaRPr lang="nl-NL" dirty="0"/>
          </a:p>
        </p:txBody>
      </p:sp>
      <p:pic>
        <p:nvPicPr>
          <p:cNvPr id="5" name="Afbeelding 4">
            <a:extLst>
              <a:ext uri="{FF2B5EF4-FFF2-40B4-BE49-F238E27FC236}">
                <a16:creationId xmlns:a16="http://schemas.microsoft.com/office/drawing/2014/main" id="{6FFC1462-77B7-4C88-8A5B-1D06528BBF85}"/>
              </a:ext>
            </a:extLst>
          </p:cNvPr>
          <p:cNvPicPr>
            <a:picLocks noChangeAspect="1"/>
          </p:cNvPicPr>
          <p:nvPr/>
        </p:nvPicPr>
        <p:blipFill>
          <a:blip r:embed="rId3"/>
          <a:stretch>
            <a:fillRect/>
          </a:stretch>
        </p:blipFill>
        <p:spPr>
          <a:xfrm>
            <a:off x="9135055" y="4317250"/>
            <a:ext cx="3056945" cy="2540750"/>
          </a:xfrm>
          <a:prstGeom prst="rect">
            <a:avLst/>
          </a:prstGeom>
        </p:spPr>
      </p:pic>
    </p:spTree>
    <p:extLst>
      <p:ext uri="{BB962C8B-B14F-4D97-AF65-F5344CB8AC3E}">
        <p14:creationId xmlns:p14="http://schemas.microsoft.com/office/powerpoint/2010/main" val="16932136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fade">
                                      <p:cBhvr>
                                        <p:cTn id="17" dur="500"/>
                                        <p:tgtEl>
                                          <p:spTgt spid="71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fade">
                                      <p:cBhvr>
                                        <p:cTn id="22" dur="500"/>
                                        <p:tgtEl>
                                          <p:spTgt spid="717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Effect transition="in" filter="fade">
                                      <p:cBhvr>
                                        <p:cTn id="27" dur="500"/>
                                        <p:tgtEl>
                                          <p:spTgt spid="717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171">
                                            <p:txEl>
                                              <p:pRg st="6" end="6"/>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0059" y="900114"/>
            <a:ext cx="9069291" cy="996950"/>
          </a:xfrm>
        </p:spPr>
        <p:txBody>
          <a:bodyPr/>
          <a:lstStyle/>
          <a:p>
            <a:pPr eaLnBrk="1" hangingPunct="1"/>
            <a:r>
              <a:rPr lang="nl-NL" altLang="nl-NL" b="1" dirty="0"/>
              <a:t>Sneeuw detector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0059" y="1736420"/>
            <a:ext cx="7834085" cy="4738260"/>
          </a:xfrm>
        </p:spPr>
        <p:txBody>
          <a:bodyPr>
            <a:normAutofit/>
          </a:bodyPr>
          <a:lstStyle/>
          <a:p>
            <a:pPr indent="0">
              <a:buNone/>
              <a:defRPr/>
            </a:pPr>
            <a:r>
              <a:rPr lang="nl-NL" dirty="0"/>
              <a:t>De sneeuw detector zit onder het dek van de kas.</a:t>
            </a:r>
            <a:br>
              <a:rPr lang="nl-NL" dirty="0"/>
            </a:br>
            <a:r>
              <a:rPr lang="nl-NL" dirty="0"/>
              <a:t>Deze sensor detecteert de sneeuwlaag op het dek.</a:t>
            </a:r>
            <a:br>
              <a:rPr lang="nl-NL" dirty="0"/>
            </a:br>
            <a:r>
              <a:rPr lang="nl-NL" dirty="0"/>
              <a:t>Hij werkt als een beveiliging om te voorkomen dat het gewicht van de sneeuw te groot wordt.</a:t>
            </a:r>
          </a:p>
          <a:p>
            <a:pPr indent="0">
              <a:buNone/>
              <a:defRPr/>
            </a:pPr>
            <a:r>
              <a:rPr lang="nl-NL" dirty="0"/>
              <a:t>Om van de sneeuw af te komen wordt de verwarming bovenin de kas extra verwarmt of wordt er een kier in het doek getrokken.</a:t>
            </a:r>
          </a:p>
          <a:p>
            <a:pPr indent="0">
              <a:buNone/>
              <a:defRPr/>
            </a:pPr>
            <a:endParaRPr lang="nl-NL" dirty="0"/>
          </a:p>
          <a:p>
            <a:pPr indent="0">
              <a:buNone/>
              <a:defRPr/>
            </a:pPr>
            <a:r>
              <a:rPr lang="nl-NL" dirty="0"/>
              <a:t>Onderhoud:</a:t>
            </a:r>
          </a:p>
          <a:p>
            <a:pPr indent="0">
              <a:buNone/>
              <a:defRPr/>
            </a:pPr>
            <a:r>
              <a:rPr lang="nl-NL" dirty="0"/>
              <a:t>1 keer per jaar schoonmaken met vochtige doek en mild reinigingsmiddel. Hou ook het </a:t>
            </a:r>
            <a:r>
              <a:rPr lang="nl-NL" dirty="0" err="1"/>
              <a:t>kasdek</a:t>
            </a:r>
            <a:r>
              <a:rPr lang="nl-NL" dirty="0"/>
              <a:t> rond de sensor schoon om een goede doorschijnendheid te garanderen.</a:t>
            </a:r>
          </a:p>
        </p:txBody>
      </p:sp>
      <p:pic>
        <p:nvPicPr>
          <p:cNvPr id="3" name="Afbeelding 2">
            <a:extLst>
              <a:ext uri="{FF2B5EF4-FFF2-40B4-BE49-F238E27FC236}">
                <a16:creationId xmlns:a16="http://schemas.microsoft.com/office/drawing/2014/main" id="{2375C221-6837-4205-9313-B2DDE203AB12}"/>
              </a:ext>
            </a:extLst>
          </p:cNvPr>
          <p:cNvPicPr>
            <a:picLocks noChangeAspect="1"/>
          </p:cNvPicPr>
          <p:nvPr/>
        </p:nvPicPr>
        <p:blipFill>
          <a:blip r:embed="rId3"/>
          <a:stretch>
            <a:fillRect/>
          </a:stretch>
        </p:blipFill>
        <p:spPr>
          <a:xfrm>
            <a:off x="8629720" y="1532695"/>
            <a:ext cx="3087550" cy="1245922"/>
          </a:xfrm>
          <a:prstGeom prst="rect">
            <a:avLst/>
          </a:prstGeom>
        </p:spPr>
      </p:pic>
      <p:pic>
        <p:nvPicPr>
          <p:cNvPr id="4" name="Afbeelding 3">
            <a:extLst>
              <a:ext uri="{FF2B5EF4-FFF2-40B4-BE49-F238E27FC236}">
                <a16:creationId xmlns:a16="http://schemas.microsoft.com/office/drawing/2014/main" id="{570837F6-8F65-4173-84B8-733D1028B686}"/>
              </a:ext>
            </a:extLst>
          </p:cNvPr>
          <p:cNvPicPr>
            <a:picLocks noChangeAspect="1"/>
          </p:cNvPicPr>
          <p:nvPr/>
        </p:nvPicPr>
        <p:blipFill>
          <a:blip r:embed="rId4"/>
          <a:stretch>
            <a:fillRect/>
          </a:stretch>
        </p:blipFill>
        <p:spPr>
          <a:xfrm>
            <a:off x="9241465" y="4079384"/>
            <a:ext cx="2335633" cy="2408369"/>
          </a:xfrm>
          <a:prstGeom prst="rect">
            <a:avLst/>
          </a:prstGeom>
        </p:spPr>
      </p:pic>
    </p:spTree>
    <p:extLst>
      <p:ext uri="{BB962C8B-B14F-4D97-AF65-F5344CB8AC3E}">
        <p14:creationId xmlns:p14="http://schemas.microsoft.com/office/powerpoint/2010/main" val="20471941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1">
                                            <p:txEl>
                                              <p:pRg st="1" end="1"/>
                                            </p:txEl>
                                          </p:spTgt>
                                        </p:tgtEl>
                                        <p:attrNameLst>
                                          <p:attrName>style.visibility</p:attrName>
                                        </p:attrNameLst>
                                      </p:cBhvr>
                                      <p:to>
                                        <p:strVal val="visible"/>
                                      </p:to>
                                    </p:set>
                                    <p:anim calcmode="lin" valueType="num">
                                      <p:cBhvr additive="base">
                                        <p:cTn id="20"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171">
                                            <p:txEl>
                                              <p:pRg st="3" end="3"/>
                                            </p:txEl>
                                          </p:spTgt>
                                        </p:tgtEl>
                                        <p:attrNameLst>
                                          <p:attrName>style.visibility</p:attrName>
                                        </p:attrNameLst>
                                      </p:cBhvr>
                                      <p:to>
                                        <p:strVal val="visible"/>
                                      </p:to>
                                    </p:set>
                                    <p:anim calcmode="lin" valueType="num">
                                      <p:cBhvr additive="base">
                                        <p:cTn id="26"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171">
                                            <p:txEl>
                                              <p:pRg st="4" end="4"/>
                                            </p:txEl>
                                          </p:spTgt>
                                        </p:tgtEl>
                                        <p:attrNameLst>
                                          <p:attrName>style.visibility</p:attrName>
                                        </p:attrNameLst>
                                      </p:cBhvr>
                                      <p:to>
                                        <p:strVal val="visible"/>
                                      </p:to>
                                    </p:set>
                                    <p:anim calcmode="lin" valueType="num">
                                      <p:cBhvr additive="base">
                                        <p:cTn id="32"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8011" y="868975"/>
            <a:ext cx="8830752" cy="996950"/>
          </a:xfrm>
        </p:spPr>
        <p:txBody>
          <a:bodyPr/>
          <a:lstStyle/>
          <a:p>
            <a:pPr eaLnBrk="1" hangingPunct="1"/>
            <a:r>
              <a:rPr lang="nl-NL" altLang="nl-NL" b="1" dirty="0" err="1"/>
              <a:t>Meetbox</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8011" y="1781667"/>
            <a:ext cx="7826133" cy="4738260"/>
          </a:xfrm>
        </p:spPr>
        <p:txBody>
          <a:bodyPr>
            <a:normAutofit/>
          </a:bodyPr>
          <a:lstStyle/>
          <a:p>
            <a:pPr indent="0">
              <a:buNone/>
              <a:defRPr/>
            </a:pPr>
            <a:r>
              <a:rPr lang="nl-NL" dirty="0"/>
              <a:t>Het onderhoud van de </a:t>
            </a:r>
            <a:r>
              <a:rPr lang="nl-NL" dirty="0" err="1"/>
              <a:t>meetbox</a:t>
            </a:r>
            <a:r>
              <a:rPr lang="nl-NL" dirty="0"/>
              <a:t> heeft invloed op de temperatuur en RV.</a:t>
            </a:r>
          </a:p>
          <a:p>
            <a:pPr indent="0">
              <a:buNone/>
              <a:defRPr/>
            </a:pPr>
            <a:r>
              <a:rPr lang="nl-NL" dirty="0"/>
              <a:t>Als de meeting niet nauwkeurig is kan dit er toe leiden dat er onnodig energie wordt gebruikt voor de verwarming of dat er verkeert wordt ingegrepen bij een te hoge RV.</a:t>
            </a:r>
          </a:p>
          <a:p>
            <a:pPr indent="0">
              <a:buNone/>
              <a:defRPr/>
            </a:pPr>
            <a:endParaRPr lang="nl-NL" dirty="0"/>
          </a:p>
          <a:p>
            <a:pPr indent="0">
              <a:buNone/>
              <a:defRPr/>
            </a:pPr>
            <a:r>
              <a:rPr lang="nl-NL" dirty="0"/>
              <a:t>Onderhoud:</a:t>
            </a:r>
          </a:p>
          <a:p>
            <a:pPr marL="342900" indent="-342900">
              <a:defRPr/>
            </a:pPr>
            <a:r>
              <a:rPr lang="nl-NL" dirty="0"/>
              <a:t>Vochtigheid en staat </a:t>
            </a:r>
            <a:r>
              <a:rPr lang="nl-NL" dirty="0" err="1"/>
              <a:t>Hygrowick</a:t>
            </a:r>
            <a:r>
              <a:rPr lang="nl-NL" dirty="0"/>
              <a:t> kousje controleren</a:t>
            </a:r>
          </a:p>
          <a:p>
            <a:pPr marL="342900" indent="-342900">
              <a:defRPr/>
            </a:pPr>
            <a:r>
              <a:rPr lang="nl-NL" dirty="0"/>
              <a:t>Vloeistofreservoir bijvullen</a:t>
            </a:r>
          </a:p>
          <a:p>
            <a:pPr marL="342900" indent="-342900">
              <a:defRPr/>
            </a:pPr>
            <a:r>
              <a:rPr lang="nl-NL" dirty="0"/>
              <a:t>Schoonmaken vloeistofreservoir</a:t>
            </a:r>
          </a:p>
          <a:p>
            <a:pPr marL="342900" indent="-342900">
              <a:defRPr/>
            </a:pPr>
            <a:r>
              <a:rPr lang="nl-NL" dirty="0"/>
              <a:t>Ventilator controleren en schoonmaken.</a:t>
            </a:r>
          </a:p>
          <a:p>
            <a:pPr indent="0">
              <a:buNone/>
              <a:defRPr/>
            </a:pPr>
            <a:endParaRPr lang="nl-NL"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83320"/>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a:extLst>
              <a:ext uri="{FF2B5EF4-FFF2-40B4-BE49-F238E27FC236}">
                <a16:creationId xmlns:a16="http://schemas.microsoft.com/office/drawing/2014/main" id="{24057A5F-6F7C-4B06-A6D1-03867BEB0A3E}"/>
              </a:ext>
            </a:extLst>
          </p:cNvPr>
          <p:cNvPicPr>
            <a:picLocks noChangeAspect="1"/>
          </p:cNvPicPr>
          <p:nvPr/>
        </p:nvPicPr>
        <p:blipFill>
          <a:blip r:embed="rId4"/>
          <a:stretch>
            <a:fillRect/>
          </a:stretch>
        </p:blipFill>
        <p:spPr>
          <a:xfrm>
            <a:off x="8584573" y="4150797"/>
            <a:ext cx="3276306" cy="2668728"/>
          </a:xfrm>
          <a:prstGeom prst="rect">
            <a:avLst/>
          </a:prstGeom>
        </p:spPr>
      </p:pic>
    </p:spTree>
    <p:extLst>
      <p:ext uri="{BB962C8B-B14F-4D97-AF65-F5344CB8AC3E}">
        <p14:creationId xmlns:p14="http://schemas.microsoft.com/office/powerpoint/2010/main" val="3441093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5" end="5"/>
                                            </p:txEl>
                                          </p:spTgt>
                                        </p:tgtEl>
                                        <p:attrNameLst>
                                          <p:attrName>style.visibility</p:attrName>
                                        </p:attrNameLst>
                                      </p:cBhvr>
                                      <p:to>
                                        <p:strVal val="visible"/>
                                      </p:to>
                                    </p:set>
                                    <p:anim calcmode="lin" valueType="num">
                                      <p:cBhvr additive="base">
                                        <p:cTn id="31"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 calcmode="lin" valueType="num">
                                      <p:cBhvr additive="base">
                                        <p:cTn id="37"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71">
                                            <p:txEl>
                                              <p:pRg st="7" end="7"/>
                                            </p:txEl>
                                          </p:spTgt>
                                        </p:tgtEl>
                                        <p:attrNameLst>
                                          <p:attrName>style.visibility</p:attrName>
                                        </p:attrNameLst>
                                      </p:cBhvr>
                                      <p:to>
                                        <p:strVal val="visible"/>
                                      </p:to>
                                    </p:set>
                                    <p:anim calcmode="lin" valueType="num">
                                      <p:cBhvr additive="base">
                                        <p:cTn id="43"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8011" y="868975"/>
            <a:ext cx="8830752" cy="996950"/>
          </a:xfrm>
        </p:spPr>
        <p:txBody>
          <a:bodyPr/>
          <a:lstStyle/>
          <a:p>
            <a:pPr eaLnBrk="1" hangingPunct="1"/>
            <a:r>
              <a:rPr lang="nl-NL" altLang="nl-NL" b="1" dirty="0" err="1"/>
              <a:t>Meetbox</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8011" y="1781667"/>
            <a:ext cx="7826133" cy="4738260"/>
          </a:xfrm>
        </p:spPr>
        <p:txBody>
          <a:bodyPr>
            <a:normAutofit/>
          </a:bodyPr>
          <a:lstStyle/>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r>
              <a:rPr lang="nl-NL" dirty="0"/>
              <a:t>A = vloeistofreservoir</a:t>
            </a:r>
          </a:p>
          <a:p>
            <a:pPr indent="0">
              <a:buNone/>
              <a:defRPr/>
            </a:pPr>
            <a:r>
              <a:rPr lang="nl-NL" dirty="0"/>
              <a:t>C = </a:t>
            </a:r>
            <a:r>
              <a:rPr lang="nl-NL" dirty="0" err="1"/>
              <a:t>Hygrowick</a:t>
            </a:r>
            <a:r>
              <a:rPr lang="nl-NL" dirty="0"/>
              <a:t> kousje </a:t>
            </a:r>
          </a:p>
        </p:txBody>
      </p:sp>
      <p:pic>
        <p:nvPicPr>
          <p:cNvPr id="3" name="Afbeelding 2">
            <a:extLst>
              <a:ext uri="{FF2B5EF4-FFF2-40B4-BE49-F238E27FC236}">
                <a16:creationId xmlns:a16="http://schemas.microsoft.com/office/drawing/2014/main" id="{7721FF48-8385-42E0-A3F4-4637A1396032}"/>
              </a:ext>
            </a:extLst>
          </p:cNvPr>
          <p:cNvPicPr>
            <a:picLocks noChangeAspect="1"/>
          </p:cNvPicPr>
          <p:nvPr/>
        </p:nvPicPr>
        <p:blipFill>
          <a:blip r:embed="rId3"/>
          <a:stretch>
            <a:fillRect/>
          </a:stretch>
        </p:blipFill>
        <p:spPr>
          <a:xfrm>
            <a:off x="978011" y="1572814"/>
            <a:ext cx="6667500" cy="2695575"/>
          </a:xfrm>
          <a:prstGeom prst="rect">
            <a:avLst/>
          </a:prstGeom>
        </p:spPr>
      </p:pic>
    </p:spTree>
    <p:extLst>
      <p:ext uri="{BB962C8B-B14F-4D97-AF65-F5344CB8AC3E}">
        <p14:creationId xmlns:p14="http://schemas.microsoft.com/office/powerpoint/2010/main" val="17371570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8" end="8"/>
                                            </p:txEl>
                                          </p:spTgt>
                                        </p:tgtEl>
                                        <p:attrNameLst>
                                          <p:attrName>style.visibility</p:attrName>
                                        </p:attrNameLst>
                                      </p:cBhvr>
                                      <p:to>
                                        <p:strVal val="visible"/>
                                      </p:to>
                                    </p:set>
                                    <p:anim calcmode="lin" valueType="num">
                                      <p:cBhvr additive="base">
                                        <p:cTn id="7"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9" end="9"/>
                                            </p:txEl>
                                          </p:spTgt>
                                        </p:tgtEl>
                                        <p:attrNameLst>
                                          <p:attrName>style.visibility</p:attrName>
                                        </p:attrNameLst>
                                      </p:cBhvr>
                                      <p:to>
                                        <p:strVal val="visible"/>
                                      </p:to>
                                    </p:set>
                                    <p:anim calcmode="lin" valueType="num">
                                      <p:cBhvr additive="base">
                                        <p:cTn id="13"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8011" y="868975"/>
            <a:ext cx="8830752" cy="996950"/>
          </a:xfrm>
        </p:spPr>
        <p:txBody>
          <a:bodyPr/>
          <a:lstStyle/>
          <a:p>
            <a:pPr eaLnBrk="1" hangingPunct="1"/>
            <a:r>
              <a:rPr lang="nl-NL" altLang="nl-NL" b="1" dirty="0" err="1"/>
              <a:t>Meetbox</a:t>
            </a:r>
            <a:r>
              <a:rPr lang="nl-NL" altLang="nl-NL" b="1" dirty="0"/>
              <a:t> bijvullen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8011" y="1781667"/>
            <a:ext cx="7826133" cy="4738260"/>
          </a:xfrm>
        </p:spPr>
        <p:txBody>
          <a:bodyPr>
            <a:normAutofit/>
          </a:bodyPr>
          <a:lstStyle/>
          <a:p>
            <a:pPr indent="0">
              <a:buNone/>
              <a:defRPr/>
            </a:pPr>
            <a:r>
              <a:rPr lang="nl-NL" dirty="0"/>
              <a:t>Vul altijd bij met </a:t>
            </a:r>
            <a:r>
              <a:rPr lang="nl-NL" dirty="0" err="1"/>
              <a:t>Aquanex</a:t>
            </a:r>
            <a:r>
              <a:rPr lang="nl-NL" dirty="0"/>
              <a:t>-vloeistof, deze bevat additieven om algen en bacteriegroei tegen te gaan. </a:t>
            </a:r>
          </a:p>
          <a:p>
            <a:pPr indent="0">
              <a:buNone/>
              <a:defRPr/>
            </a:pPr>
            <a:r>
              <a:rPr lang="nl-NL" dirty="0"/>
              <a:t>Zo werkt het </a:t>
            </a:r>
            <a:r>
              <a:rPr lang="nl-NL" dirty="0" err="1"/>
              <a:t>Hygrowick</a:t>
            </a:r>
            <a:r>
              <a:rPr lang="nl-NL" dirty="0"/>
              <a:t> kousje beter en secuurder.</a:t>
            </a:r>
          </a:p>
          <a:p>
            <a:pPr indent="0">
              <a:buNone/>
              <a:defRPr/>
            </a:pPr>
            <a:endParaRPr lang="nl-NL" dirty="0"/>
          </a:p>
          <a:p>
            <a:pPr indent="0">
              <a:buNone/>
              <a:defRPr/>
            </a:pPr>
            <a:r>
              <a:rPr lang="nl-NL" dirty="0"/>
              <a:t>Gebruik </a:t>
            </a:r>
            <a:r>
              <a:rPr lang="nl-NL" b="1" u="sng" dirty="0"/>
              <a:t>nooit</a:t>
            </a:r>
            <a:r>
              <a:rPr lang="nl-NL" dirty="0"/>
              <a:t>  zuiver leidingwater of condensatiewater van de rookgascondensor, hierdoor kunnen de temperatuurmeters beschadigen!</a:t>
            </a:r>
            <a:endParaRPr lang="nl-NL" b="1" u="sng" dirty="0"/>
          </a:p>
        </p:txBody>
      </p:sp>
      <p:pic>
        <p:nvPicPr>
          <p:cNvPr id="4" name="Afbeelding 3">
            <a:extLst>
              <a:ext uri="{FF2B5EF4-FFF2-40B4-BE49-F238E27FC236}">
                <a16:creationId xmlns:a16="http://schemas.microsoft.com/office/drawing/2014/main" id="{95F9076D-0F3E-420F-AD95-3866165E7F59}"/>
              </a:ext>
            </a:extLst>
          </p:cNvPr>
          <p:cNvPicPr>
            <a:picLocks noChangeAspect="1"/>
          </p:cNvPicPr>
          <p:nvPr/>
        </p:nvPicPr>
        <p:blipFill>
          <a:blip r:embed="rId3"/>
          <a:stretch>
            <a:fillRect/>
          </a:stretch>
        </p:blipFill>
        <p:spPr>
          <a:xfrm>
            <a:off x="3656127" y="4641179"/>
            <a:ext cx="1504950" cy="1666875"/>
          </a:xfrm>
          <a:prstGeom prst="rect">
            <a:avLst/>
          </a:prstGeom>
        </p:spPr>
      </p:pic>
    </p:spTree>
    <p:extLst>
      <p:ext uri="{BB962C8B-B14F-4D97-AF65-F5344CB8AC3E}">
        <p14:creationId xmlns:p14="http://schemas.microsoft.com/office/powerpoint/2010/main" val="14377074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8011" y="868975"/>
            <a:ext cx="8830752" cy="996950"/>
          </a:xfrm>
        </p:spPr>
        <p:txBody>
          <a:bodyPr/>
          <a:lstStyle/>
          <a:p>
            <a:pPr eaLnBrk="1" hangingPunct="1"/>
            <a:r>
              <a:rPr lang="nl-NL" altLang="nl-NL" b="1" dirty="0"/>
              <a:t>Elektronische </a:t>
            </a:r>
            <a:r>
              <a:rPr lang="nl-NL" altLang="nl-NL" b="1" dirty="0" err="1"/>
              <a:t>meetbox</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8011" y="1781667"/>
            <a:ext cx="7826133" cy="4738260"/>
          </a:xfrm>
        </p:spPr>
        <p:txBody>
          <a:bodyPr>
            <a:normAutofit/>
          </a:bodyPr>
          <a:lstStyle/>
          <a:p>
            <a:pPr indent="0">
              <a:buNone/>
              <a:defRPr/>
            </a:pPr>
            <a:r>
              <a:rPr lang="nl-NL" dirty="0"/>
              <a:t>Het onderhoud van de </a:t>
            </a:r>
            <a:r>
              <a:rPr lang="nl-NL" dirty="0" err="1"/>
              <a:t>meetbox</a:t>
            </a:r>
            <a:r>
              <a:rPr lang="nl-NL" dirty="0"/>
              <a:t> heeft invloed op de temperatuur en RV.</a:t>
            </a:r>
          </a:p>
          <a:p>
            <a:pPr indent="0">
              <a:buNone/>
              <a:defRPr/>
            </a:pPr>
            <a:r>
              <a:rPr lang="nl-NL" dirty="0"/>
              <a:t>Als de meeting niet nauwkeurig is kan dit er toe leiden dat er onnodig energie wordt gebruikt voor de verwarming of dat er verkeert wordt ingegrepen bij een te hoge RV.</a:t>
            </a:r>
          </a:p>
          <a:p>
            <a:pPr indent="0">
              <a:buNone/>
              <a:defRPr/>
            </a:pPr>
            <a:endParaRPr lang="nl-NL" dirty="0"/>
          </a:p>
          <a:p>
            <a:pPr indent="0">
              <a:buNone/>
              <a:defRPr/>
            </a:pPr>
            <a:r>
              <a:rPr lang="nl-NL" dirty="0"/>
              <a:t>Onderhoud:</a:t>
            </a:r>
          </a:p>
          <a:p>
            <a:pPr indent="0">
              <a:buNone/>
              <a:defRPr/>
            </a:pPr>
            <a:r>
              <a:rPr lang="nl-NL" dirty="0"/>
              <a:t>Buitenkant regelmatig met vochtige doek en mild schoonmaakmiddel schoonmaken.</a:t>
            </a:r>
          </a:p>
          <a:p>
            <a:pPr indent="0">
              <a:buNone/>
              <a:defRPr/>
            </a:pPr>
            <a:r>
              <a:rPr lang="nl-NL" dirty="0"/>
              <a:t>Filter 1 keer per jaar vervangen.</a:t>
            </a:r>
          </a:p>
          <a:p>
            <a:pPr indent="0">
              <a:buNone/>
              <a:defRPr/>
            </a:pPr>
            <a:r>
              <a:rPr lang="nl-NL" dirty="0"/>
              <a:t>Sensor om de 2 jaar vervangen.</a:t>
            </a:r>
          </a:p>
          <a:p>
            <a:pPr indent="0">
              <a:buNone/>
              <a:defRPr/>
            </a:pPr>
            <a:endParaRPr lang="nl-NL" dirty="0"/>
          </a:p>
        </p:txBody>
      </p:sp>
      <p:pic>
        <p:nvPicPr>
          <p:cNvPr id="3" name="Afbeelding 2">
            <a:extLst>
              <a:ext uri="{FF2B5EF4-FFF2-40B4-BE49-F238E27FC236}">
                <a16:creationId xmlns:a16="http://schemas.microsoft.com/office/drawing/2014/main" id="{518C2D61-65F7-4A01-9F91-51D9C9CFCFD3}"/>
              </a:ext>
            </a:extLst>
          </p:cNvPr>
          <p:cNvPicPr>
            <a:picLocks noChangeAspect="1"/>
          </p:cNvPicPr>
          <p:nvPr/>
        </p:nvPicPr>
        <p:blipFill>
          <a:blip r:embed="rId3"/>
          <a:stretch>
            <a:fillRect/>
          </a:stretch>
        </p:blipFill>
        <p:spPr>
          <a:xfrm>
            <a:off x="7943850" y="3838575"/>
            <a:ext cx="4248150" cy="3019425"/>
          </a:xfrm>
          <a:prstGeom prst="rect">
            <a:avLst/>
          </a:prstGeom>
        </p:spPr>
      </p:pic>
    </p:spTree>
    <p:extLst>
      <p:ext uri="{BB962C8B-B14F-4D97-AF65-F5344CB8AC3E}">
        <p14:creationId xmlns:p14="http://schemas.microsoft.com/office/powerpoint/2010/main" val="35351458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5" end="5"/>
                                            </p:txEl>
                                          </p:spTgt>
                                        </p:tgtEl>
                                        <p:attrNameLst>
                                          <p:attrName>style.visibility</p:attrName>
                                        </p:attrNameLst>
                                      </p:cBhvr>
                                      <p:to>
                                        <p:strVal val="visible"/>
                                      </p:to>
                                    </p:set>
                                    <p:anim calcmode="lin" valueType="num">
                                      <p:cBhvr additive="base">
                                        <p:cTn id="31"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 calcmode="lin" valueType="num">
                                      <p:cBhvr additive="base">
                                        <p:cTn id="37"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804" y="1392237"/>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8011" y="868975"/>
            <a:ext cx="8830752" cy="996950"/>
          </a:xfrm>
        </p:spPr>
        <p:txBody>
          <a:bodyPr/>
          <a:lstStyle/>
          <a:p>
            <a:pPr eaLnBrk="1" hangingPunct="1"/>
            <a:r>
              <a:rPr lang="nl-NL" altLang="nl-NL" b="1" dirty="0"/>
              <a:t>Elektronische </a:t>
            </a:r>
            <a:r>
              <a:rPr lang="nl-NL" altLang="nl-NL" b="1" dirty="0" err="1"/>
              <a:t>meetbox</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8011" y="1781667"/>
            <a:ext cx="7826133" cy="4738260"/>
          </a:xfrm>
        </p:spPr>
        <p:txBody>
          <a:bodyPr>
            <a:normAutofit/>
          </a:bodyPr>
          <a:lstStyle/>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p:txBody>
      </p:sp>
      <p:pic>
        <p:nvPicPr>
          <p:cNvPr id="4" name="Afbeelding 3">
            <a:extLst>
              <a:ext uri="{FF2B5EF4-FFF2-40B4-BE49-F238E27FC236}">
                <a16:creationId xmlns:a16="http://schemas.microsoft.com/office/drawing/2014/main" id="{8D074748-8786-40EE-8B17-88D6AE810C51}"/>
              </a:ext>
            </a:extLst>
          </p:cNvPr>
          <p:cNvPicPr>
            <a:picLocks noChangeAspect="1"/>
          </p:cNvPicPr>
          <p:nvPr/>
        </p:nvPicPr>
        <p:blipFill>
          <a:blip r:embed="rId3"/>
          <a:stretch>
            <a:fillRect/>
          </a:stretch>
        </p:blipFill>
        <p:spPr>
          <a:xfrm>
            <a:off x="2105353" y="1438888"/>
            <a:ext cx="5840690" cy="3215486"/>
          </a:xfrm>
          <a:prstGeom prst="rect">
            <a:avLst/>
          </a:prstGeom>
        </p:spPr>
      </p:pic>
      <p:sp>
        <p:nvSpPr>
          <p:cNvPr id="5" name="Tekstvak 4">
            <a:extLst>
              <a:ext uri="{FF2B5EF4-FFF2-40B4-BE49-F238E27FC236}">
                <a16:creationId xmlns:a16="http://schemas.microsoft.com/office/drawing/2014/main" id="{9EEC89A5-6D2B-4769-A3DB-AA5685E25FBB}"/>
              </a:ext>
            </a:extLst>
          </p:cNvPr>
          <p:cNvSpPr txBox="1"/>
          <p:nvPr/>
        </p:nvSpPr>
        <p:spPr>
          <a:xfrm>
            <a:off x="978011" y="4854804"/>
            <a:ext cx="8986121" cy="1200329"/>
          </a:xfrm>
          <a:prstGeom prst="rect">
            <a:avLst/>
          </a:prstGeom>
          <a:noFill/>
        </p:spPr>
        <p:txBody>
          <a:bodyPr wrap="square" rtlCol="0">
            <a:spAutoFit/>
          </a:bodyPr>
          <a:lstStyle/>
          <a:p>
            <a:r>
              <a:rPr lang="nl-NL" dirty="0"/>
              <a:t>A = Sensor</a:t>
            </a:r>
          </a:p>
          <a:p>
            <a:r>
              <a:rPr lang="nl-NL" dirty="0"/>
              <a:t>B = Connector aansluitkabel</a:t>
            </a:r>
          </a:p>
          <a:p>
            <a:r>
              <a:rPr lang="nl-NL" dirty="0"/>
              <a:t>C = Filterhouder met filter</a:t>
            </a:r>
          </a:p>
          <a:p>
            <a:r>
              <a:rPr lang="nl-NL" dirty="0"/>
              <a:t>D = Bescherming connector</a:t>
            </a:r>
          </a:p>
        </p:txBody>
      </p:sp>
    </p:spTree>
    <p:extLst>
      <p:ext uri="{BB962C8B-B14F-4D97-AF65-F5344CB8AC3E}">
        <p14:creationId xmlns:p14="http://schemas.microsoft.com/office/powerpoint/2010/main" val="25480266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8011" y="868975"/>
            <a:ext cx="8830752" cy="996950"/>
          </a:xfrm>
        </p:spPr>
        <p:txBody>
          <a:bodyPr/>
          <a:lstStyle/>
          <a:p>
            <a:pPr eaLnBrk="1" hangingPunct="1"/>
            <a:r>
              <a:rPr lang="nl-NL" altLang="nl-NL" b="1" dirty="0"/>
              <a:t>CO2 monitor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8011" y="1781667"/>
            <a:ext cx="7826133" cy="4738260"/>
          </a:xfrm>
        </p:spPr>
        <p:txBody>
          <a:bodyPr>
            <a:normAutofit/>
          </a:bodyPr>
          <a:lstStyle/>
          <a:p>
            <a:pPr indent="0">
              <a:buNone/>
              <a:defRPr/>
            </a:pPr>
            <a:r>
              <a:rPr lang="nl-NL" dirty="0"/>
              <a:t>Voor de groei van het gewas is het belangrijk om optimale hoeveelheid CO2 in de kas te hebben.</a:t>
            </a:r>
          </a:p>
          <a:p>
            <a:pPr indent="0">
              <a:buNone/>
              <a:defRPr/>
            </a:pPr>
            <a:r>
              <a:rPr lang="nl-NL" dirty="0"/>
              <a:t>De  CO2 meter meet de concentratie en aan de hand van deze meting kan CO2 worden bijgevoegd.</a:t>
            </a:r>
          </a:p>
          <a:p>
            <a:pPr indent="0">
              <a:buNone/>
              <a:defRPr/>
            </a:pPr>
            <a:endParaRPr lang="nl-NL" dirty="0"/>
          </a:p>
          <a:p>
            <a:pPr indent="0">
              <a:buNone/>
              <a:defRPr/>
            </a:pPr>
            <a:r>
              <a:rPr lang="nl-NL" dirty="0"/>
              <a:t>Onderhoud:</a:t>
            </a:r>
          </a:p>
          <a:p>
            <a:pPr indent="0">
              <a:buNone/>
              <a:defRPr/>
            </a:pPr>
            <a:r>
              <a:rPr lang="nl-NL" dirty="0"/>
              <a:t>Regelmatig schoonmaken met vochtige doek en mild reinigingsmiddel. Zorg dat er geen water in de gasopening komt!</a:t>
            </a:r>
          </a:p>
          <a:p>
            <a:pPr indent="0">
              <a:buNone/>
              <a:defRPr/>
            </a:pPr>
            <a:r>
              <a:rPr lang="nl-NL" dirty="0"/>
              <a:t>1 keer per jaar kalibreren, uitvoering is per apparaat verschillend. Meestal kalibreren op 2 niveaus. </a:t>
            </a:r>
            <a:br>
              <a:rPr lang="nl-NL" dirty="0"/>
            </a:br>
            <a:r>
              <a:rPr lang="nl-NL" dirty="0"/>
              <a:t>Er is kalibreer gas met 0 </a:t>
            </a:r>
            <a:r>
              <a:rPr lang="nl-NL" dirty="0" err="1"/>
              <a:t>ppm</a:t>
            </a:r>
            <a:r>
              <a:rPr lang="nl-NL" dirty="0"/>
              <a:t>, 900 </a:t>
            </a:r>
            <a:r>
              <a:rPr lang="nl-NL" dirty="0" err="1"/>
              <a:t>ppm</a:t>
            </a:r>
            <a:r>
              <a:rPr lang="nl-NL" dirty="0"/>
              <a:t> en 2600 </a:t>
            </a:r>
            <a:r>
              <a:rPr lang="nl-NL" dirty="0" err="1"/>
              <a:t>ppm</a:t>
            </a:r>
            <a:endParaRPr lang="nl-NL" dirty="0"/>
          </a:p>
          <a:p>
            <a:pPr indent="0">
              <a:buNone/>
              <a:defRPr/>
            </a:pPr>
            <a:endParaRPr lang="nl-NL" dirty="0"/>
          </a:p>
        </p:txBody>
      </p:sp>
      <p:pic>
        <p:nvPicPr>
          <p:cNvPr id="3" name="Afbeelding 2">
            <a:extLst>
              <a:ext uri="{FF2B5EF4-FFF2-40B4-BE49-F238E27FC236}">
                <a16:creationId xmlns:a16="http://schemas.microsoft.com/office/drawing/2014/main" id="{0AD68403-C682-49E6-B6CA-03C4B282E1E7}"/>
              </a:ext>
            </a:extLst>
          </p:cNvPr>
          <p:cNvPicPr>
            <a:picLocks noChangeAspect="1"/>
          </p:cNvPicPr>
          <p:nvPr/>
        </p:nvPicPr>
        <p:blipFill>
          <a:blip r:embed="rId3"/>
          <a:stretch>
            <a:fillRect/>
          </a:stretch>
        </p:blipFill>
        <p:spPr>
          <a:xfrm>
            <a:off x="8804144" y="4009480"/>
            <a:ext cx="3139715" cy="2684336"/>
          </a:xfrm>
          <a:prstGeom prst="rect">
            <a:avLst/>
          </a:prstGeom>
        </p:spPr>
      </p:pic>
    </p:spTree>
    <p:extLst>
      <p:ext uri="{BB962C8B-B14F-4D97-AF65-F5344CB8AC3E}">
        <p14:creationId xmlns:p14="http://schemas.microsoft.com/office/powerpoint/2010/main" val="21122800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5" end="5"/>
                                            </p:txEl>
                                          </p:spTgt>
                                        </p:tgtEl>
                                        <p:attrNameLst>
                                          <p:attrName>style.visibility</p:attrName>
                                        </p:attrNameLst>
                                      </p:cBhvr>
                                      <p:to>
                                        <p:strVal val="visible"/>
                                      </p:to>
                                    </p:set>
                                    <p:anim calcmode="lin" valueType="num">
                                      <p:cBhvr additive="base">
                                        <p:cTn id="31"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3"/>
          <a:stretch>
            <a:fillRect/>
          </a:stretch>
        </p:blipFill>
        <p:spPr>
          <a:xfrm>
            <a:off x="1012421" y="1839744"/>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lstStyle/>
          <a:p>
            <a:pPr eaLnBrk="1" hangingPunct="1"/>
            <a:r>
              <a:rPr lang="nl-NL" altLang="nl-NL" b="1" dirty="0"/>
              <a:t>Onderhoud aan sensoren </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7663501" cy="4738260"/>
          </a:xfrm>
        </p:spPr>
        <p:txBody>
          <a:bodyPr>
            <a:normAutofit fontScale="92500" lnSpcReduction="20000"/>
          </a:bodyPr>
          <a:lstStyle/>
          <a:p>
            <a:pPr indent="0">
              <a:buNone/>
              <a:defRPr/>
            </a:pPr>
            <a:r>
              <a:rPr lang="nl-NL" dirty="0"/>
              <a:t>Noem eens een aantal sensoren in of buiten de kas</a:t>
            </a:r>
          </a:p>
          <a:p>
            <a:pPr indent="0">
              <a:buNone/>
              <a:defRPr/>
            </a:pPr>
            <a:endParaRPr lang="nl-NL" dirty="0"/>
          </a:p>
          <a:p>
            <a:pPr marL="342900" indent="-342900">
              <a:defRPr/>
            </a:pPr>
            <a:r>
              <a:rPr lang="nl-NL" dirty="0"/>
              <a:t>Temperatuurmeter</a:t>
            </a:r>
          </a:p>
          <a:p>
            <a:pPr marL="342900" indent="-342900">
              <a:defRPr/>
            </a:pPr>
            <a:r>
              <a:rPr lang="nl-NL" dirty="0"/>
              <a:t>Windsnelheidsmeter</a:t>
            </a:r>
          </a:p>
          <a:p>
            <a:pPr marL="342900" indent="-342900">
              <a:defRPr/>
            </a:pPr>
            <a:r>
              <a:rPr lang="nl-NL" dirty="0"/>
              <a:t>Windrichtingmeter</a:t>
            </a:r>
          </a:p>
          <a:p>
            <a:pPr marL="342900" indent="-342900">
              <a:defRPr/>
            </a:pPr>
            <a:r>
              <a:rPr lang="nl-NL" dirty="0"/>
              <a:t>Regen meter</a:t>
            </a:r>
          </a:p>
          <a:p>
            <a:pPr marL="342900" indent="-342900">
              <a:defRPr/>
            </a:pPr>
            <a:r>
              <a:rPr lang="nl-NL" dirty="0"/>
              <a:t>Lichtmeter (</a:t>
            </a:r>
            <a:r>
              <a:rPr lang="nl-NL" dirty="0" err="1"/>
              <a:t>solarimeter</a:t>
            </a:r>
            <a:r>
              <a:rPr lang="nl-NL" dirty="0"/>
              <a:t>)</a:t>
            </a:r>
          </a:p>
          <a:p>
            <a:pPr marL="342900" indent="-342900">
              <a:defRPr/>
            </a:pPr>
            <a:r>
              <a:rPr lang="nl-NL" dirty="0"/>
              <a:t>Sneeuwmeter</a:t>
            </a:r>
          </a:p>
          <a:p>
            <a:pPr marL="342900" indent="-342900">
              <a:defRPr/>
            </a:pPr>
            <a:r>
              <a:rPr lang="nl-NL" dirty="0"/>
              <a:t>Neerslag intensiteitsmeter</a:t>
            </a:r>
          </a:p>
          <a:p>
            <a:pPr marL="342900" indent="-342900">
              <a:defRPr/>
            </a:pPr>
            <a:r>
              <a:rPr lang="nl-NL" dirty="0"/>
              <a:t>Buiten RV sensor</a:t>
            </a:r>
          </a:p>
          <a:p>
            <a:pPr marL="342900" indent="-342900">
              <a:defRPr/>
            </a:pPr>
            <a:r>
              <a:rPr lang="nl-NL" dirty="0"/>
              <a:t>PAR sensor</a:t>
            </a:r>
          </a:p>
          <a:p>
            <a:pPr marL="342900" indent="-342900">
              <a:defRPr/>
            </a:pPr>
            <a:r>
              <a:rPr lang="nl-NL" dirty="0"/>
              <a:t>Uitstralingsmeter</a:t>
            </a:r>
          </a:p>
          <a:p>
            <a:pPr marL="342900" indent="-342900">
              <a:defRPr/>
            </a:pPr>
            <a:r>
              <a:rPr lang="nl-NL" dirty="0"/>
              <a:t>Sneeuwdetector</a:t>
            </a:r>
          </a:p>
          <a:p>
            <a:pPr marL="342900" indent="-342900">
              <a:defRPr/>
            </a:pPr>
            <a:r>
              <a:rPr lang="nl-NL" dirty="0" err="1"/>
              <a:t>Meetbox</a:t>
            </a:r>
            <a:endParaRPr lang="nl-NL" dirty="0"/>
          </a:p>
          <a:p>
            <a:pPr marL="342900" indent="-342900">
              <a:defRPr/>
            </a:pPr>
            <a:r>
              <a:rPr lang="nl-NL" dirty="0"/>
              <a:t>Elektronische </a:t>
            </a:r>
            <a:r>
              <a:rPr lang="nl-NL" dirty="0" err="1"/>
              <a:t>meetbox</a:t>
            </a:r>
            <a:endParaRPr lang="nl-NL" dirty="0"/>
          </a:p>
          <a:p>
            <a:pPr marL="342900" indent="-342900">
              <a:defRPr/>
            </a:pPr>
            <a:r>
              <a:rPr lang="nl-NL" dirty="0"/>
              <a:t>CO2 meter</a:t>
            </a:r>
          </a:p>
          <a:p>
            <a:pPr marL="342900" indent="-342900">
              <a:defRPr/>
            </a:pPr>
            <a:endParaRPr lang="nl-NL" b="1" dirty="0"/>
          </a:p>
          <a:p>
            <a:pPr marL="342900" indent="-342900">
              <a:defRPr/>
            </a:pPr>
            <a:endParaRPr lang="nl-NL" dirty="0"/>
          </a:p>
          <a:p>
            <a:pPr marL="342900" indent="-342900">
              <a:defRPr/>
            </a:pPr>
            <a:endParaRPr lang="nl-NL" dirty="0"/>
          </a:p>
          <a:p>
            <a:pPr marL="342900" indent="-342900">
              <a:defRPr/>
            </a:pPr>
            <a:endParaRPr lang="nl-NL" dirty="0"/>
          </a:p>
          <a:p>
            <a:pPr indent="0">
              <a:buNone/>
              <a:defRPr/>
            </a:pPr>
            <a:endParaRPr lang="nl-NL" dirty="0"/>
          </a:p>
          <a:p>
            <a:pPr indent="0">
              <a:buNone/>
              <a:defRPr/>
            </a:pPr>
            <a:endParaRPr lang="nl-NL" dirty="0"/>
          </a:p>
        </p:txBody>
      </p:sp>
      <p:pic>
        <p:nvPicPr>
          <p:cNvPr id="2" name="Afbeelding 1">
            <a:extLst>
              <a:ext uri="{FF2B5EF4-FFF2-40B4-BE49-F238E27FC236}">
                <a16:creationId xmlns:a16="http://schemas.microsoft.com/office/drawing/2014/main" id="{23981C61-A788-475E-8ABD-441AF943F2FF}"/>
              </a:ext>
            </a:extLst>
          </p:cNvPr>
          <p:cNvPicPr>
            <a:picLocks noChangeAspect="1"/>
          </p:cNvPicPr>
          <p:nvPr/>
        </p:nvPicPr>
        <p:blipFill>
          <a:blip r:embed="rId3"/>
          <a:stretch>
            <a:fillRect/>
          </a:stretch>
        </p:blipFill>
        <p:spPr>
          <a:xfrm>
            <a:off x="6721941" y="2251829"/>
            <a:ext cx="2817329" cy="3425128"/>
          </a:xfrm>
          <a:prstGeom prst="rect">
            <a:avLst/>
          </a:prstGeom>
        </p:spPr>
      </p:pic>
    </p:spTree>
    <p:extLst>
      <p:ext uri="{BB962C8B-B14F-4D97-AF65-F5344CB8AC3E}">
        <p14:creationId xmlns:p14="http://schemas.microsoft.com/office/powerpoint/2010/main" val="39852915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Effect transition="in" filter="fade">
                                      <p:cBhvr>
                                        <p:cTn id="13" dur="1000"/>
                                        <p:tgtEl>
                                          <p:spTgt spid="7171">
                                            <p:txEl>
                                              <p:pRg st="2" end="2"/>
                                            </p:txEl>
                                          </p:spTgt>
                                        </p:tgtEl>
                                      </p:cBhvr>
                                    </p:animEffect>
                                    <p:anim calcmode="lin" valueType="num">
                                      <p:cBhvr>
                                        <p:cTn id="14"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171">
                                            <p:txEl>
                                              <p:pRg st="3" end="3"/>
                                            </p:txEl>
                                          </p:spTgt>
                                        </p:tgtEl>
                                        <p:attrNameLst>
                                          <p:attrName>style.visibility</p:attrName>
                                        </p:attrNameLst>
                                      </p:cBhvr>
                                      <p:to>
                                        <p:strVal val="visible"/>
                                      </p:to>
                                    </p:set>
                                    <p:animEffect transition="in" filter="fade">
                                      <p:cBhvr>
                                        <p:cTn id="20" dur="1000"/>
                                        <p:tgtEl>
                                          <p:spTgt spid="7171">
                                            <p:txEl>
                                              <p:pRg st="3" end="3"/>
                                            </p:txEl>
                                          </p:spTgt>
                                        </p:tgtEl>
                                      </p:cBhvr>
                                    </p:animEffect>
                                    <p:anim calcmode="lin" valueType="num">
                                      <p:cBhvr>
                                        <p:cTn id="21"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1000"/>
                                        <p:tgtEl>
                                          <p:spTgt spid="7171">
                                            <p:txEl>
                                              <p:pRg st="4" end="4"/>
                                            </p:txEl>
                                          </p:spTgt>
                                        </p:tgtEl>
                                      </p:cBhvr>
                                    </p:animEffect>
                                    <p:anim calcmode="lin" valueType="num">
                                      <p:cBhvr>
                                        <p:cTn id="28"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171">
                                            <p:txEl>
                                              <p:pRg st="5" end="5"/>
                                            </p:txEl>
                                          </p:spTgt>
                                        </p:tgtEl>
                                        <p:attrNameLst>
                                          <p:attrName>style.visibility</p:attrName>
                                        </p:attrNameLst>
                                      </p:cBhvr>
                                      <p:to>
                                        <p:strVal val="visible"/>
                                      </p:to>
                                    </p:set>
                                    <p:animEffect transition="in" filter="fade">
                                      <p:cBhvr>
                                        <p:cTn id="34" dur="1000"/>
                                        <p:tgtEl>
                                          <p:spTgt spid="7171">
                                            <p:txEl>
                                              <p:pRg st="5" end="5"/>
                                            </p:txEl>
                                          </p:spTgt>
                                        </p:tgtEl>
                                      </p:cBhvr>
                                    </p:animEffect>
                                    <p:anim calcmode="lin" valueType="num">
                                      <p:cBhvr>
                                        <p:cTn id="35"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171">
                                            <p:txEl>
                                              <p:pRg st="6" end="6"/>
                                            </p:txEl>
                                          </p:spTgt>
                                        </p:tgtEl>
                                        <p:attrNameLst>
                                          <p:attrName>style.visibility</p:attrName>
                                        </p:attrNameLst>
                                      </p:cBhvr>
                                      <p:to>
                                        <p:strVal val="visible"/>
                                      </p:to>
                                    </p:set>
                                    <p:animEffect transition="in" filter="fade">
                                      <p:cBhvr>
                                        <p:cTn id="41" dur="1000"/>
                                        <p:tgtEl>
                                          <p:spTgt spid="7171">
                                            <p:txEl>
                                              <p:pRg st="6" end="6"/>
                                            </p:txEl>
                                          </p:spTgt>
                                        </p:tgtEl>
                                      </p:cBhvr>
                                    </p:animEffect>
                                    <p:anim calcmode="lin" valueType="num">
                                      <p:cBhvr>
                                        <p:cTn id="4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7171">
                                            <p:txEl>
                                              <p:pRg st="7" end="7"/>
                                            </p:txEl>
                                          </p:spTgt>
                                        </p:tgtEl>
                                        <p:attrNameLst>
                                          <p:attrName>style.visibility</p:attrName>
                                        </p:attrNameLst>
                                      </p:cBhvr>
                                      <p:to>
                                        <p:strVal val="visible"/>
                                      </p:to>
                                    </p:set>
                                    <p:animEffect transition="in" filter="fade">
                                      <p:cBhvr>
                                        <p:cTn id="48" dur="1000"/>
                                        <p:tgtEl>
                                          <p:spTgt spid="7171">
                                            <p:txEl>
                                              <p:pRg st="7" end="7"/>
                                            </p:txEl>
                                          </p:spTgt>
                                        </p:tgtEl>
                                      </p:cBhvr>
                                    </p:animEffect>
                                    <p:anim calcmode="lin" valueType="num">
                                      <p:cBhvr>
                                        <p:cTn id="49"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171">
                                            <p:txEl>
                                              <p:pRg st="8" end="8"/>
                                            </p:txEl>
                                          </p:spTgt>
                                        </p:tgtEl>
                                        <p:attrNameLst>
                                          <p:attrName>style.visibility</p:attrName>
                                        </p:attrNameLst>
                                      </p:cBhvr>
                                      <p:to>
                                        <p:strVal val="visible"/>
                                      </p:to>
                                    </p:set>
                                    <p:animEffect transition="in" filter="fade">
                                      <p:cBhvr>
                                        <p:cTn id="55" dur="1000"/>
                                        <p:tgtEl>
                                          <p:spTgt spid="7171">
                                            <p:txEl>
                                              <p:pRg st="8" end="8"/>
                                            </p:txEl>
                                          </p:spTgt>
                                        </p:tgtEl>
                                      </p:cBhvr>
                                    </p:animEffect>
                                    <p:anim calcmode="lin" valueType="num">
                                      <p:cBhvr>
                                        <p:cTn id="56"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7171">
                                            <p:txEl>
                                              <p:pRg st="9" end="9"/>
                                            </p:txEl>
                                          </p:spTgt>
                                        </p:tgtEl>
                                        <p:attrNameLst>
                                          <p:attrName>style.visibility</p:attrName>
                                        </p:attrNameLst>
                                      </p:cBhvr>
                                      <p:to>
                                        <p:strVal val="visible"/>
                                      </p:to>
                                    </p:set>
                                    <p:animEffect transition="in" filter="fade">
                                      <p:cBhvr>
                                        <p:cTn id="62" dur="1000"/>
                                        <p:tgtEl>
                                          <p:spTgt spid="7171">
                                            <p:txEl>
                                              <p:pRg st="9" end="9"/>
                                            </p:txEl>
                                          </p:spTgt>
                                        </p:tgtEl>
                                      </p:cBhvr>
                                    </p:animEffect>
                                    <p:anim calcmode="lin" valueType="num">
                                      <p:cBhvr>
                                        <p:cTn id="63" dur="1000" fill="hold"/>
                                        <p:tgtEl>
                                          <p:spTgt spid="7171">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717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7171">
                                            <p:txEl>
                                              <p:pRg st="10" end="10"/>
                                            </p:txEl>
                                          </p:spTgt>
                                        </p:tgtEl>
                                        <p:attrNameLst>
                                          <p:attrName>style.visibility</p:attrName>
                                        </p:attrNameLst>
                                      </p:cBhvr>
                                      <p:to>
                                        <p:strVal val="visible"/>
                                      </p:to>
                                    </p:set>
                                    <p:animEffect transition="in" filter="fade">
                                      <p:cBhvr>
                                        <p:cTn id="69" dur="1000"/>
                                        <p:tgtEl>
                                          <p:spTgt spid="7171">
                                            <p:txEl>
                                              <p:pRg st="10" end="10"/>
                                            </p:txEl>
                                          </p:spTgt>
                                        </p:tgtEl>
                                      </p:cBhvr>
                                    </p:animEffect>
                                    <p:anim calcmode="lin" valueType="num">
                                      <p:cBhvr>
                                        <p:cTn id="70" dur="10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p:cTn id="71" dur="1000" fill="hold"/>
                                        <p:tgtEl>
                                          <p:spTgt spid="717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7171">
                                            <p:txEl>
                                              <p:pRg st="11" end="11"/>
                                            </p:txEl>
                                          </p:spTgt>
                                        </p:tgtEl>
                                        <p:attrNameLst>
                                          <p:attrName>style.visibility</p:attrName>
                                        </p:attrNameLst>
                                      </p:cBhvr>
                                      <p:to>
                                        <p:strVal val="visible"/>
                                      </p:to>
                                    </p:set>
                                    <p:animEffect transition="in" filter="fade">
                                      <p:cBhvr>
                                        <p:cTn id="76" dur="1000"/>
                                        <p:tgtEl>
                                          <p:spTgt spid="7171">
                                            <p:txEl>
                                              <p:pRg st="11" end="11"/>
                                            </p:txEl>
                                          </p:spTgt>
                                        </p:tgtEl>
                                      </p:cBhvr>
                                    </p:animEffect>
                                    <p:anim calcmode="lin" valueType="num">
                                      <p:cBhvr>
                                        <p:cTn id="77" dur="1000" fill="hold"/>
                                        <p:tgtEl>
                                          <p:spTgt spid="7171">
                                            <p:txEl>
                                              <p:pRg st="11" end="11"/>
                                            </p:txEl>
                                          </p:spTgt>
                                        </p:tgtEl>
                                        <p:attrNameLst>
                                          <p:attrName>ppt_x</p:attrName>
                                        </p:attrNameLst>
                                      </p:cBhvr>
                                      <p:tavLst>
                                        <p:tav tm="0">
                                          <p:val>
                                            <p:strVal val="#ppt_x"/>
                                          </p:val>
                                        </p:tav>
                                        <p:tav tm="100000">
                                          <p:val>
                                            <p:strVal val="#ppt_x"/>
                                          </p:val>
                                        </p:tav>
                                      </p:tavLst>
                                    </p:anim>
                                    <p:anim calcmode="lin" valueType="num">
                                      <p:cBhvr>
                                        <p:cTn id="78" dur="1000" fill="hold"/>
                                        <p:tgtEl>
                                          <p:spTgt spid="7171">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7171">
                                            <p:txEl>
                                              <p:pRg st="12" end="12"/>
                                            </p:txEl>
                                          </p:spTgt>
                                        </p:tgtEl>
                                        <p:attrNameLst>
                                          <p:attrName>style.visibility</p:attrName>
                                        </p:attrNameLst>
                                      </p:cBhvr>
                                      <p:to>
                                        <p:strVal val="visible"/>
                                      </p:to>
                                    </p:set>
                                    <p:animEffect transition="in" filter="fade">
                                      <p:cBhvr>
                                        <p:cTn id="83" dur="1000"/>
                                        <p:tgtEl>
                                          <p:spTgt spid="7171">
                                            <p:txEl>
                                              <p:pRg st="12" end="12"/>
                                            </p:txEl>
                                          </p:spTgt>
                                        </p:tgtEl>
                                      </p:cBhvr>
                                    </p:animEffect>
                                    <p:anim calcmode="lin" valueType="num">
                                      <p:cBhvr>
                                        <p:cTn id="84" dur="1000" fill="hold"/>
                                        <p:tgtEl>
                                          <p:spTgt spid="7171">
                                            <p:txEl>
                                              <p:pRg st="12" end="12"/>
                                            </p:txEl>
                                          </p:spTgt>
                                        </p:tgtEl>
                                        <p:attrNameLst>
                                          <p:attrName>ppt_x</p:attrName>
                                        </p:attrNameLst>
                                      </p:cBhvr>
                                      <p:tavLst>
                                        <p:tav tm="0">
                                          <p:val>
                                            <p:strVal val="#ppt_x"/>
                                          </p:val>
                                        </p:tav>
                                        <p:tav tm="100000">
                                          <p:val>
                                            <p:strVal val="#ppt_x"/>
                                          </p:val>
                                        </p:tav>
                                      </p:tavLst>
                                    </p:anim>
                                    <p:anim calcmode="lin" valueType="num">
                                      <p:cBhvr>
                                        <p:cTn id="85" dur="1000" fill="hold"/>
                                        <p:tgtEl>
                                          <p:spTgt spid="7171">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7171">
                                            <p:txEl>
                                              <p:pRg st="13" end="13"/>
                                            </p:txEl>
                                          </p:spTgt>
                                        </p:tgtEl>
                                        <p:attrNameLst>
                                          <p:attrName>style.visibility</p:attrName>
                                        </p:attrNameLst>
                                      </p:cBhvr>
                                      <p:to>
                                        <p:strVal val="visible"/>
                                      </p:to>
                                    </p:set>
                                    <p:animEffect transition="in" filter="fade">
                                      <p:cBhvr>
                                        <p:cTn id="90" dur="1000"/>
                                        <p:tgtEl>
                                          <p:spTgt spid="7171">
                                            <p:txEl>
                                              <p:pRg st="13" end="13"/>
                                            </p:txEl>
                                          </p:spTgt>
                                        </p:tgtEl>
                                      </p:cBhvr>
                                    </p:animEffect>
                                    <p:anim calcmode="lin" valueType="num">
                                      <p:cBhvr>
                                        <p:cTn id="91" dur="1000" fill="hold"/>
                                        <p:tgtEl>
                                          <p:spTgt spid="7171">
                                            <p:txEl>
                                              <p:pRg st="13" end="13"/>
                                            </p:txEl>
                                          </p:spTgt>
                                        </p:tgtEl>
                                        <p:attrNameLst>
                                          <p:attrName>ppt_x</p:attrName>
                                        </p:attrNameLst>
                                      </p:cBhvr>
                                      <p:tavLst>
                                        <p:tav tm="0">
                                          <p:val>
                                            <p:strVal val="#ppt_x"/>
                                          </p:val>
                                        </p:tav>
                                        <p:tav tm="100000">
                                          <p:val>
                                            <p:strVal val="#ppt_x"/>
                                          </p:val>
                                        </p:tav>
                                      </p:tavLst>
                                    </p:anim>
                                    <p:anim calcmode="lin" valueType="num">
                                      <p:cBhvr>
                                        <p:cTn id="92" dur="1000" fill="hold"/>
                                        <p:tgtEl>
                                          <p:spTgt spid="7171">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7171">
                                            <p:txEl>
                                              <p:pRg st="14" end="14"/>
                                            </p:txEl>
                                          </p:spTgt>
                                        </p:tgtEl>
                                        <p:attrNameLst>
                                          <p:attrName>style.visibility</p:attrName>
                                        </p:attrNameLst>
                                      </p:cBhvr>
                                      <p:to>
                                        <p:strVal val="visible"/>
                                      </p:to>
                                    </p:set>
                                    <p:animEffect transition="in" filter="fade">
                                      <p:cBhvr>
                                        <p:cTn id="97" dur="1000"/>
                                        <p:tgtEl>
                                          <p:spTgt spid="7171">
                                            <p:txEl>
                                              <p:pRg st="14" end="14"/>
                                            </p:txEl>
                                          </p:spTgt>
                                        </p:tgtEl>
                                      </p:cBhvr>
                                    </p:animEffect>
                                    <p:anim calcmode="lin" valueType="num">
                                      <p:cBhvr>
                                        <p:cTn id="98" dur="1000" fill="hold"/>
                                        <p:tgtEl>
                                          <p:spTgt spid="7171">
                                            <p:txEl>
                                              <p:pRg st="14" end="14"/>
                                            </p:txEl>
                                          </p:spTgt>
                                        </p:tgtEl>
                                        <p:attrNameLst>
                                          <p:attrName>ppt_x</p:attrName>
                                        </p:attrNameLst>
                                      </p:cBhvr>
                                      <p:tavLst>
                                        <p:tav tm="0">
                                          <p:val>
                                            <p:strVal val="#ppt_x"/>
                                          </p:val>
                                        </p:tav>
                                        <p:tav tm="100000">
                                          <p:val>
                                            <p:strVal val="#ppt_x"/>
                                          </p:val>
                                        </p:tav>
                                      </p:tavLst>
                                    </p:anim>
                                    <p:anim calcmode="lin" valueType="num">
                                      <p:cBhvr>
                                        <p:cTn id="99" dur="1000" fill="hold"/>
                                        <p:tgtEl>
                                          <p:spTgt spid="7171">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7171">
                                            <p:txEl>
                                              <p:pRg st="15" end="15"/>
                                            </p:txEl>
                                          </p:spTgt>
                                        </p:tgtEl>
                                        <p:attrNameLst>
                                          <p:attrName>style.visibility</p:attrName>
                                        </p:attrNameLst>
                                      </p:cBhvr>
                                      <p:to>
                                        <p:strVal val="visible"/>
                                      </p:to>
                                    </p:set>
                                    <p:animEffect transition="in" filter="fade">
                                      <p:cBhvr>
                                        <p:cTn id="104" dur="1000"/>
                                        <p:tgtEl>
                                          <p:spTgt spid="7171">
                                            <p:txEl>
                                              <p:pRg st="15" end="15"/>
                                            </p:txEl>
                                          </p:spTgt>
                                        </p:tgtEl>
                                      </p:cBhvr>
                                    </p:animEffect>
                                    <p:anim calcmode="lin" valueType="num">
                                      <p:cBhvr>
                                        <p:cTn id="105" dur="1000" fill="hold"/>
                                        <p:tgtEl>
                                          <p:spTgt spid="7171">
                                            <p:txEl>
                                              <p:pRg st="15" end="15"/>
                                            </p:txEl>
                                          </p:spTgt>
                                        </p:tgtEl>
                                        <p:attrNameLst>
                                          <p:attrName>ppt_x</p:attrName>
                                        </p:attrNameLst>
                                      </p:cBhvr>
                                      <p:tavLst>
                                        <p:tav tm="0">
                                          <p:val>
                                            <p:strVal val="#ppt_x"/>
                                          </p:val>
                                        </p:tav>
                                        <p:tav tm="100000">
                                          <p:val>
                                            <p:strVal val="#ppt_x"/>
                                          </p:val>
                                        </p:tav>
                                      </p:tavLst>
                                    </p:anim>
                                    <p:anim calcmode="lin" valueType="num">
                                      <p:cBhvr>
                                        <p:cTn id="106" dur="1000" fill="hold"/>
                                        <p:tgtEl>
                                          <p:spTgt spid="7171">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17767" y="900114"/>
            <a:ext cx="9021583" cy="996950"/>
          </a:xfrm>
        </p:spPr>
        <p:txBody>
          <a:bodyPr>
            <a:normAutofit fontScale="90000"/>
          </a:bodyPr>
          <a:lstStyle/>
          <a:p>
            <a:pPr eaLnBrk="1" hangingPunct="1"/>
            <a:r>
              <a:rPr lang="nl-NL" altLang="nl-NL" b="1" dirty="0"/>
              <a:t>Meteo mast</a:t>
            </a:r>
            <a:br>
              <a:rPr lang="nl-NL" altLang="nl-NL" b="1"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17767" y="1781667"/>
            <a:ext cx="8778240" cy="4738260"/>
          </a:xfrm>
        </p:spPr>
        <p:txBody>
          <a:bodyPr>
            <a:normAutofit lnSpcReduction="10000"/>
          </a:bodyPr>
          <a:lstStyle/>
          <a:p>
            <a:pPr indent="0">
              <a:buNone/>
            </a:pPr>
            <a:r>
              <a:rPr lang="nl-NL" dirty="0"/>
              <a:t>Hou rekening bij het plaatsen van de meteomast met de volgende zaken:</a:t>
            </a:r>
            <a:br>
              <a:rPr lang="nl-NL" dirty="0"/>
            </a:br>
            <a:endParaRPr lang="nl-NL" dirty="0"/>
          </a:p>
          <a:p>
            <a:pPr marL="342900" indent="-342900"/>
            <a:r>
              <a:rPr lang="nl-NL" dirty="0"/>
              <a:t>Zorg dat het weerstation ongeveer 2 meter boven het </a:t>
            </a:r>
            <a:r>
              <a:rPr lang="nl-NL" dirty="0" err="1"/>
              <a:t>kasdek</a:t>
            </a:r>
            <a:r>
              <a:rPr lang="nl-NL" dirty="0"/>
              <a:t> of </a:t>
            </a:r>
            <a:r>
              <a:rPr lang="nl-NL" dirty="0" err="1"/>
              <a:t>schuurdak</a:t>
            </a:r>
            <a:r>
              <a:rPr lang="nl-NL" dirty="0"/>
              <a:t> uitsteekt.</a:t>
            </a:r>
          </a:p>
          <a:p>
            <a:pPr marL="342900" indent="-342900"/>
            <a:r>
              <a:rPr lang="nl-NL" dirty="0"/>
              <a:t>Plaats het weerstation niet in de buurt of in de luwte van bijvoorbeeld gebouwen of bomen.</a:t>
            </a:r>
          </a:p>
          <a:p>
            <a:pPr marL="342900" indent="-342900"/>
            <a:r>
              <a:rPr lang="nl-NL" dirty="0"/>
              <a:t>Niet in de buurt van </a:t>
            </a:r>
            <a:r>
              <a:rPr lang="nl-NL" dirty="0" err="1"/>
              <a:t>warmteafgevende</a:t>
            </a:r>
            <a:r>
              <a:rPr lang="nl-NL" dirty="0"/>
              <a:t> voorwerpen, zoals schoorstenen </a:t>
            </a:r>
            <a:r>
              <a:rPr lang="nl-NL" dirty="0" err="1"/>
              <a:t>ofventilatieopeningen</a:t>
            </a:r>
            <a:r>
              <a:rPr lang="nl-NL" dirty="0"/>
              <a:t>.</a:t>
            </a:r>
          </a:p>
          <a:p>
            <a:pPr marL="342900" indent="-342900"/>
            <a:r>
              <a:rPr lang="nl-NL" dirty="0"/>
              <a:t>Plaats het weerstation niet in de buurt van </a:t>
            </a:r>
            <a:r>
              <a:rPr lang="nl-NL" dirty="0" err="1"/>
              <a:t>daksproeiers</a:t>
            </a:r>
            <a:r>
              <a:rPr lang="nl-NL" dirty="0"/>
              <a:t>.</a:t>
            </a:r>
          </a:p>
          <a:p>
            <a:pPr marL="342900" indent="-342900"/>
            <a:r>
              <a:rPr lang="nl-NL" dirty="0"/>
              <a:t>Plaats het weerstation zodanig dat er geen schaduw op valt. (Houd er rekening mee dat de schaduwval gedurende de dag verandert)</a:t>
            </a:r>
          </a:p>
          <a:p>
            <a:pPr indent="0">
              <a:buNone/>
              <a:defRPr/>
            </a:pPr>
            <a:endParaRPr lang="nl-NL" dirty="0"/>
          </a:p>
        </p:txBody>
      </p:sp>
    </p:spTree>
    <p:extLst>
      <p:ext uri="{BB962C8B-B14F-4D97-AF65-F5344CB8AC3E}">
        <p14:creationId xmlns:p14="http://schemas.microsoft.com/office/powerpoint/2010/main" val="12752180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7179" y="900114"/>
            <a:ext cx="9252171" cy="996950"/>
          </a:xfrm>
        </p:spPr>
        <p:txBody>
          <a:bodyPr/>
          <a:lstStyle/>
          <a:p>
            <a:pPr eaLnBrk="1" hangingPunct="1"/>
            <a:r>
              <a:rPr lang="nl-NL" altLang="nl-NL" b="1" dirty="0"/>
              <a:t>Onderhoud meteomast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8878" y="1897064"/>
            <a:ext cx="7357111" cy="4738260"/>
          </a:xfrm>
        </p:spPr>
        <p:txBody>
          <a:bodyPr>
            <a:normAutofit/>
          </a:bodyPr>
          <a:lstStyle/>
          <a:p>
            <a:pPr indent="0">
              <a:buNone/>
              <a:defRPr/>
            </a:pPr>
            <a:r>
              <a:rPr lang="nl-NL" dirty="0"/>
              <a:t>Controleer de bevestigingsbouten van de meteomast.</a:t>
            </a:r>
          </a:p>
          <a:p>
            <a:pPr indent="0">
              <a:buNone/>
              <a:defRPr/>
            </a:pPr>
            <a:endParaRPr lang="nl-NL" dirty="0"/>
          </a:p>
          <a:p>
            <a:pPr indent="0">
              <a:buNone/>
              <a:defRPr/>
            </a:pPr>
            <a:r>
              <a:rPr lang="nl-NL" dirty="0"/>
              <a:t>Draai ze indien nodig goed vast</a:t>
            </a:r>
          </a:p>
          <a:p>
            <a:pPr indent="0">
              <a:buNone/>
              <a:defRPr/>
            </a:pPr>
            <a:endParaRPr lang="nl-NL" dirty="0"/>
          </a:p>
          <a:p>
            <a:pPr indent="0">
              <a:buNone/>
              <a:defRPr/>
            </a:pPr>
            <a:r>
              <a:rPr lang="nl-NL" dirty="0"/>
              <a:t>Controleer dit minimaal 1 keer per jaar.</a:t>
            </a:r>
          </a:p>
        </p:txBody>
      </p:sp>
      <p:pic>
        <p:nvPicPr>
          <p:cNvPr id="2" name="Afbeelding 1">
            <a:extLst>
              <a:ext uri="{FF2B5EF4-FFF2-40B4-BE49-F238E27FC236}">
                <a16:creationId xmlns:a16="http://schemas.microsoft.com/office/drawing/2014/main" id="{1DA30897-1244-46EF-BCF6-A51011669123}"/>
              </a:ext>
            </a:extLst>
          </p:cNvPr>
          <p:cNvPicPr>
            <a:picLocks noChangeAspect="1"/>
          </p:cNvPicPr>
          <p:nvPr/>
        </p:nvPicPr>
        <p:blipFill rotWithShape="1">
          <a:blip r:embed="rId3"/>
          <a:srcRect l="16061" r="13368"/>
          <a:stretch/>
        </p:blipFill>
        <p:spPr>
          <a:xfrm>
            <a:off x="6674177" y="2685512"/>
            <a:ext cx="2733774" cy="3789168"/>
          </a:xfrm>
          <a:prstGeom prst="rect">
            <a:avLst/>
          </a:prstGeom>
        </p:spPr>
      </p:pic>
    </p:spTree>
    <p:extLst>
      <p:ext uri="{BB962C8B-B14F-4D97-AF65-F5344CB8AC3E}">
        <p14:creationId xmlns:p14="http://schemas.microsoft.com/office/powerpoint/2010/main" val="1722633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43001" y="1097279"/>
            <a:ext cx="7886700" cy="684387"/>
          </a:xfrm>
        </p:spPr>
        <p:txBody>
          <a:bodyPr/>
          <a:lstStyle/>
          <a:p>
            <a:pPr eaLnBrk="1" hangingPunct="1"/>
            <a:r>
              <a:rPr lang="nl-NL" altLang="nl-NL" b="1" dirty="0"/>
              <a:t>Buitentemperatuur sensor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3000" y="1781667"/>
            <a:ext cx="8078675" cy="4738260"/>
          </a:xfrm>
        </p:spPr>
        <p:txBody>
          <a:bodyPr>
            <a:normAutofit lnSpcReduction="10000"/>
          </a:bodyPr>
          <a:lstStyle/>
          <a:p>
            <a:pPr indent="0">
              <a:buNone/>
              <a:defRPr/>
            </a:pPr>
            <a:r>
              <a:rPr lang="nl-NL" dirty="0"/>
              <a:t>De buitentemperatuursensor meet de buitentemperatuur.</a:t>
            </a:r>
          </a:p>
          <a:p>
            <a:pPr indent="0">
              <a:buNone/>
              <a:defRPr/>
            </a:pPr>
            <a:endParaRPr lang="nl-NL" dirty="0"/>
          </a:p>
          <a:p>
            <a:pPr indent="0">
              <a:buNone/>
              <a:defRPr/>
            </a:pPr>
            <a:r>
              <a:rPr lang="nl-NL" dirty="0"/>
              <a:t>Het onderhoud van deze sensor heeft grote invloed op het energie verbruik, kwaliteit en kwantiteit van het gewas.</a:t>
            </a:r>
          </a:p>
          <a:p>
            <a:pPr indent="0">
              <a:buNone/>
              <a:defRPr/>
            </a:pPr>
            <a:endParaRPr lang="nl-NL" dirty="0"/>
          </a:p>
          <a:p>
            <a:pPr indent="0">
              <a:buNone/>
              <a:defRPr/>
            </a:pPr>
            <a:r>
              <a:rPr lang="nl-NL" dirty="0"/>
              <a:t>Afhankelijk van deze meting wordt gestuurd:</a:t>
            </a:r>
          </a:p>
          <a:p>
            <a:pPr marL="342900" indent="-342900">
              <a:defRPr/>
            </a:pPr>
            <a:r>
              <a:rPr lang="nl-NL" dirty="0"/>
              <a:t>Verwarming</a:t>
            </a:r>
          </a:p>
          <a:p>
            <a:pPr marL="342900" indent="-342900">
              <a:defRPr/>
            </a:pPr>
            <a:r>
              <a:rPr lang="nl-NL" dirty="0"/>
              <a:t>Openen en sluiten doek</a:t>
            </a:r>
          </a:p>
          <a:p>
            <a:pPr marL="342900" indent="-342900">
              <a:defRPr/>
            </a:pPr>
            <a:r>
              <a:rPr lang="nl-NL" dirty="0"/>
              <a:t>Openen en sluiten luchtramen </a:t>
            </a:r>
          </a:p>
          <a:p>
            <a:pPr marL="342900" indent="-342900">
              <a:defRPr/>
            </a:pPr>
            <a:endParaRPr lang="nl-NL" dirty="0"/>
          </a:p>
          <a:p>
            <a:pPr indent="0">
              <a:buNone/>
              <a:defRPr/>
            </a:pPr>
            <a:r>
              <a:rPr lang="nl-NL" dirty="0"/>
              <a:t>Onderhoud:</a:t>
            </a:r>
          </a:p>
          <a:p>
            <a:pPr indent="0">
              <a:buNone/>
              <a:defRPr/>
            </a:pPr>
            <a:r>
              <a:rPr lang="nl-NL" dirty="0"/>
              <a:t>1 keer per jaar reinigen met vochtige doek en een mild reinigingsmiddel</a:t>
            </a:r>
          </a:p>
          <a:p>
            <a:pPr indent="0">
              <a:buNone/>
              <a:defRPr/>
            </a:pPr>
            <a:endParaRPr lang="nl-NL" dirty="0"/>
          </a:p>
        </p:txBody>
      </p:sp>
      <p:pic>
        <p:nvPicPr>
          <p:cNvPr id="4" name="Afbeelding 3">
            <a:extLst>
              <a:ext uri="{FF2B5EF4-FFF2-40B4-BE49-F238E27FC236}">
                <a16:creationId xmlns:a16="http://schemas.microsoft.com/office/drawing/2014/main" id="{CD8FBE4B-1397-4DFD-9164-0FA949460497}"/>
              </a:ext>
            </a:extLst>
          </p:cNvPr>
          <p:cNvPicPr>
            <a:picLocks noChangeAspect="1"/>
          </p:cNvPicPr>
          <p:nvPr/>
        </p:nvPicPr>
        <p:blipFill rotWithShape="1">
          <a:blip r:embed="rId3"/>
          <a:srcRect l="27901" t="15947" b="5396"/>
          <a:stretch/>
        </p:blipFill>
        <p:spPr>
          <a:xfrm>
            <a:off x="9221676" y="3999505"/>
            <a:ext cx="1687197" cy="2683565"/>
          </a:xfrm>
          <a:prstGeom prst="rect">
            <a:avLst/>
          </a:prstGeom>
        </p:spPr>
      </p:pic>
    </p:spTree>
    <p:extLst>
      <p:ext uri="{BB962C8B-B14F-4D97-AF65-F5344CB8AC3E}">
        <p14:creationId xmlns:p14="http://schemas.microsoft.com/office/powerpoint/2010/main" val="25363453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5" end="5"/>
                                            </p:txEl>
                                          </p:spTgt>
                                        </p:tgtEl>
                                        <p:attrNameLst>
                                          <p:attrName>style.visibility</p:attrName>
                                        </p:attrNameLst>
                                      </p:cBhvr>
                                      <p:to>
                                        <p:strVal val="visible"/>
                                      </p:to>
                                    </p:set>
                                    <p:anim calcmode="lin" valueType="num">
                                      <p:cBhvr additive="base">
                                        <p:cTn id="25"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anim calcmode="lin" valueType="num">
                                      <p:cBhvr additive="base">
                                        <p:cTn id="31"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7" end="7"/>
                                            </p:txEl>
                                          </p:spTgt>
                                        </p:tgtEl>
                                        <p:attrNameLst>
                                          <p:attrName>style.visibility</p:attrName>
                                        </p:attrNameLst>
                                      </p:cBhvr>
                                      <p:to>
                                        <p:strVal val="visible"/>
                                      </p:to>
                                    </p:set>
                                    <p:anim calcmode="lin" valueType="num">
                                      <p:cBhvr additive="base">
                                        <p:cTn id="37"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71">
                                            <p:txEl>
                                              <p:pRg st="9" end="9"/>
                                            </p:txEl>
                                          </p:spTgt>
                                        </p:tgtEl>
                                        <p:attrNameLst>
                                          <p:attrName>style.visibility</p:attrName>
                                        </p:attrNameLst>
                                      </p:cBhvr>
                                      <p:to>
                                        <p:strVal val="visible"/>
                                      </p:to>
                                    </p:set>
                                    <p:anim calcmode="lin" valueType="num">
                                      <p:cBhvr additive="base">
                                        <p:cTn id="43"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171">
                                            <p:txEl>
                                              <p:pRg st="10" end="10"/>
                                            </p:txEl>
                                          </p:spTgt>
                                        </p:tgtEl>
                                        <p:attrNameLst>
                                          <p:attrName>style.visibility</p:attrName>
                                        </p:attrNameLst>
                                      </p:cBhvr>
                                      <p:to>
                                        <p:strVal val="visible"/>
                                      </p:to>
                                    </p:set>
                                    <p:anim calcmode="lin" valueType="num">
                                      <p:cBhvr additive="base">
                                        <p:cTn id="49"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89329" y="900114"/>
            <a:ext cx="8950021" cy="996950"/>
          </a:xfrm>
        </p:spPr>
        <p:txBody>
          <a:bodyPr/>
          <a:lstStyle/>
          <a:p>
            <a:pPr eaLnBrk="1" hangingPunct="1"/>
            <a:r>
              <a:rPr lang="nl-NL" altLang="nl-NL" b="1" dirty="0"/>
              <a:t>Windsnelheidssensor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89329" y="1685677"/>
            <a:ext cx="7714815" cy="4834250"/>
          </a:xfrm>
        </p:spPr>
        <p:txBody>
          <a:bodyPr>
            <a:normAutofit/>
          </a:bodyPr>
          <a:lstStyle/>
          <a:p>
            <a:pPr indent="0">
              <a:buNone/>
              <a:defRPr/>
            </a:pPr>
            <a:r>
              <a:rPr lang="nl-NL" dirty="0"/>
              <a:t>De windsnelheidssensor meet de windsnelheid buiten de kas.</a:t>
            </a:r>
          </a:p>
          <a:p>
            <a:pPr indent="0">
              <a:buNone/>
              <a:defRPr/>
            </a:pPr>
            <a:endParaRPr lang="nl-NL" dirty="0"/>
          </a:p>
          <a:p>
            <a:pPr indent="0">
              <a:buNone/>
              <a:defRPr/>
            </a:pPr>
            <a:r>
              <a:rPr lang="nl-NL" dirty="0"/>
              <a:t>Afhankelijk van deze meting wordt het openen en sluiten van de ramen gecontroleerd.</a:t>
            </a:r>
          </a:p>
          <a:p>
            <a:pPr indent="0">
              <a:buNone/>
              <a:defRPr/>
            </a:pPr>
            <a:br>
              <a:rPr lang="nl-NL" dirty="0"/>
            </a:br>
            <a:r>
              <a:rPr lang="nl-NL" dirty="0"/>
              <a:t>De hoeveelheid wind bepaalt of de ramen geopend kunnen worden en hoe ver. Bij storm zorgt deze meter ervoor dat de ramen dicht lopen.</a:t>
            </a:r>
          </a:p>
          <a:p>
            <a:pPr indent="0">
              <a:buNone/>
              <a:defRPr/>
            </a:pPr>
            <a:endParaRPr lang="nl-NL" dirty="0"/>
          </a:p>
          <a:p>
            <a:pPr indent="0">
              <a:buNone/>
              <a:defRPr/>
            </a:pPr>
            <a:r>
              <a:rPr lang="nl-NL" dirty="0"/>
              <a:t>Onderhoud:</a:t>
            </a:r>
            <a:br>
              <a:rPr lang="nl-NL" dirty="0"/>
            </a:br>
            <a:r>
              <a:rPr lang="nl-NL" dirty="0"/>
              <a:t>1 keer per jaar reinigen met vochtige doek en een mild reinigingsmiddel</a:t>
            </a:r>
          </a:p>
          <a:p>
            <a:pPr indent="0">
              <a:buNone/>
              <a:defRPr/>
            </a:pPr>
            <a:endParaRPr lang="nl-NL" dirty="0"/>
          </a:p>
        </p:txBody>
      </p:sp>
      <p:pic>
        <p:nvPicPr>
          <p:cNvPr id="2" name="Afbeelding 1">
            <a:extLst>
              <a:ext uri="{FF2B5EF4-FFF2-40B4-BE49-F238E27FC236}">
                <a16:creationId xmlns:a16="http://schemas.microsoft.com/office/drawing/2014/main" id="{B4D4B4DB-0B4E-4D44-947C-066B429B0567}"/>
              </a:ext>
            </a:extLst>
          </p:cNvPr>
          <p:cNvPicPr>
            <a:picLocks noChangeAspect="1"/>
          </p:cNvPicPr>
          <p:nvPr/>
        </p:nvPicPr>
        <p:blipFill rotWithShape="1">
          <a:blip r:embed="rId3"/>
          <a:srcRect l="16276" t="11748" r="9508" b="9440"/>
          <a:stretch/>
        </p:blipFill>
        <p:spPr>
          <a:xfrm>
            <a:off x="9132901" y="3784821"/>
            <a:ext cx="1812897" cy="2822571"/>
          </a:xfrm>
          <a:prstGeom prst="rect">
            <a:avLst/>
          </a:prstGeom>
        </p:spPr>
      </p:pic>
    </p:spTree>
    <p:extLst>
      <p:ext uri="{BB962C8B-B14F-4D97-AF65-F5344CB8AC3E}">
        <p14:creationId xmlns:p14="http://schemas.microsoft.com/office/powerpoint/2010/main" val="4627561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5" end="5"/>
                                            </p:txEl>
                                          </p:spTgt>
                                        </p:tgtEl>
                                        <p:attrNameLst>
                                          <p:attrName>style.visibility</p:attrName>
                                        </p:attrNameLst>
                                      </p:cBhvr>
                                      <p:to>
                                        <p:strVal val="visible"/>
                                      </p:to>
                                    </p:set>
                                    <p:anim calcmode="lin" valueType="num">
                                      <p:cBhvr additive="base">
                                        <p:cTn id="25"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256306" y="900114"/>
            <a:ext cx="8783044" cy="996950"/>
          </a:xfrm>
        </p:spPr>
        <p:txBody>
          <a:bodyPr/>
          <a:lstStyle/>
          <a:p>
            <a:pPr eaLnBrk="1" hangingPunct="1"/>
            <a:r>
              <a:rPr lang="nl-NL" altLang="nl-NL" b="1" dirty="0"/>
              <a:t>Windrichtingsensor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256306" y="1781667"/>
            <a:ext cx="7547838" cy="4738260"/>
          </a:xfrm>
        </p:spPr>
        <p:txBody>
          <a:bodyPr>
            <a:normAutofit lnSpcReduction="10000"/>
          </a:bodyPr>
          <a:lstStyle/>
          <a:p>
            <a:pPr indent="0">
              <a:buNone/>
              <a:defRPr/>
            </a:pPr>
            <a:r>
              <a:rPr lang="nl-NL" dirty="0"/>
              <a:t>De windrichtingssensor meet de windrichting.</a:t>
            </a:r>
          </a:p>
          <a:p>
            <a:pPr indent="0">
              <a:buNone/>
              <a:defRPr/>
            </a:pPr>
            <a:endParaRPr lang="nl-NL" dirty="0"/>
          </a:p>
          <a:p>
            <a:pPr indent="0">
              <a:buNone/>
              <a:defRPr/>
            </a:pPr>
            <a:r>
              <a:rPr lang="nl-NL" dirty="0"/>
              <a:t>Als de sensor niet precies richting noorden staat, kan dit ertoe leiden dat de luchtramen aan de verkeerde kant open gaan.</a:t>
            </a:r>
          </a:p>
          <a:p>
            <a:pPr indent="0">
              <a:buNone/>
              <a:defRPr/>
            </a:pPr>
            <a:endParaRPr lang="nl-NL" dirty="0"/>
          </a:p>
          <a:p>
            <a:pPr indent="0">
              <a:buNone/>
              <a:defRPr/>
            </a:pPr>
            <a:r>
              <a:rPr lang="nl-NL" dirty="0"/>
              <a:t>Dit kan een zeer negatief effect hebben op de luchtvochtigheid in de kas en bij extreme gevallen (storm) tot schade aan de kas</a:t>
            </a:r>
          </a:p>
          <a:p>
            <a:pPr indent="0">
              <a:buNone/>
              <a:defRPr/>
            </a:pPr>
            <a:endParaRPr lang="nl-NL" dirty="0"/>
          </a:p>
          <a:p>
            <a:pPr indent="0">
              <a:buNone/>
              <a:defRPr/>
            </a:pPr>
            <a:r>
              <a:rPr lang="nl-NL" dirty="0"/>
              <a:t>Onderhoud:</a:t>
            </a:r>
            <a:br>
              <a:rPr lang="nl-NL" dirty="0"/>
            </a:br>
            <a:r>
              <a:rPr lang="nl-NL" dirty="0"/>
              <a:t>1 keer per jaar reinigen met vochtige doek en een mild reinigingsmiddel</a:t>
            </a:r>
          </a:p>
          <a:p>
            <a:pPr indent="0">
              <a:buNone/>
              <a:defRPr/>
            </a:pPr>
            <a:endParaRPr lang="nl-NL" dirty="0"/>
          </a:p>
        </p:txBody>
      </p:sp>
      <p:pic>
        <p:nvPicPr>
          <p:cNvPr id="2" name="Afbeelding 1">
            <a:extLst>
              <a:ext uri="{FF2B5EF4-FFF2-40B4-BE49-F238E27FC236}">
                <a16:creationId xmlns:a16="http://schemas.microsoft.com/office/drawing/2014/main" id="{38D011A3-5EF8-4E81-B19E-B25546D0EA9D}"/>
              </a:ext>
            </a:extLst>
          </p:cNvPr>
          <p:cNvPicPr>
            <a:picLocks noChangeAspect="1"/>
          </p:cNvPicPr>
          <p:nvPr/>
        </p:nvPicPr>
        <p:blipFill>
          <a:blip r:embed="rId3"/>
          <a:stretch>
            <a:fillRect/>
          </a:stretch>
        </p:blipFill>
        <p:spPr>
          <a:xfrm>
            <a:off x="9227696" y="4139442"/>
            <a:ext cx="2020660" cy="2718558"/>
          </a:xfrm>
          <a:prstGeom prst="rect">
            <a:avLst/>
          </a:prstGeom>
        </p:spPr>
      </p:pic>
    </p:spTree>
    <p:extLst>
      <p:ext uri="{BB962C8B-B14F-4D97-AF65-F5344CB8AC3E}">
        <p14:creationId xmlns:p14="http://schemas.microsoft.com/office/powerpoint/2010/main" val="11101747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calcmode="lin" valueType="num">
                                      <p:cBhvr additive="base">
                                        <p:cTn id="2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46205" y="900114"/>
            <a:ext cx="9093145" cy="996950"/>
          </a:xfrm>
        </p:spPr>
        <p:txBody>
          <a:bodyPr/>
          <a:lstStyle/>
          <a:p>
            <a:pPr eaLnBrk="1" hangingPunct="1"/>
            <a:r>
              <a:rPr lang="nl-NL" altLang="nl-NL" b="1" dirty="0"/>
              <a:t>Regensensor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46205" y="1781667"/>
            <a:ext cx="7857939" cy="4738260"/>
          </a:xfrm>
        </p:spPr>
        <p:txBody>
          <a:bodyPr>
            <a:normAutofit/>
          </a:bodyPr>
          <a:lstStyle/>
          <a:p>
            <a:pPr indent="0">
              <a:buNone/>
              <a:defRPr/>
            </a:pPr>
            <a:r>
              <a:rPr lang="nl-NL" dirty="0"/>
              <a:t>De regensensor meet of het regent</a:t>
            </a:r>
          </a:p>
          <a:p>
            <a:pPr indent="0">
              <a:buNone/>
              <a:defRPr/>
            </a:pPr>
            <a:endParaRPr lang="nl-NL" dirty="0"/>
          </a:p>
          <a:p>
            <a:pPr indent="0">
              <a:buNone/>
              <a:defRPr/>
            </a:pPr>
            <a:r>
              <a:rPr lang="nl-NL" dirty="0"/>
              <a:t>Afhankelijk van deze meting gaan de luchtramen open of dicht.</a:t>
            </a:r>
          </a:p>
          <a:p>
            <a:pPr indent="0">
              <a:buNone/>
              <a:defRPr/>
            </a:pPr>
            <a:endParaRPr lang="nl-NL" dirty="0"/>
          </a:p>
          <a:p>
            <a:pPr indent="0">
              <a:buNone/>
              <a:defRPr/>
            </a:pPr>
            <a:r>
              <a:rPr lang="nl-NL" dirty="0"/>
              <a:t>Onderhoud:</a:t>
            </a:r>
            <a:br>
              <a:rPr lang="nl-NL" dirty="0"/>
            </a:br>
            <a:r>
              <a:rPr lang="nl-NL" dirty="0"/>
              <a:t>1 keer per jaar reinigen met vochtige doek en een mild reinigingsmiddel.</a:t>
            </a:r>
          </a:p>
          <a:p>
            <a:pPr indent="0">
              <a:buNone/>
              <a:defRPr/>
            </a:pPr>
            <a:r>
              <a:rPr lang="nl-NL" dirty="0"/>
              <a:t> </a:t>
            </a:r>
            <a:br>
              <a:rPr lang="nl-NL" dirty="0"/>
            </a:br>
            <a:r>
              <a:rPr lang="nl-NL" dirty="0"/>
              <a:t>Let op: gebruik géén agressieve of schurende schoonmaakmiddelen, deze beschadigen het contactoppervlak van de regensensor.</a:t>
            </a:r>
          </a:p>
          <a:p>
            <a:pPr indent="0">
              <a:buNone/>
              <a:defRPr/>
            </a:pPr>
            <a:endParaRPr lang="nl-NL" dirty="0"/>
          </a:p>
          <a:p>
            <a:pPr indent="0">
              <a:buNone/>
              <a:defRPr/>
            </a:pPr>
            <a:endParaRPr lang="nl-NL" dirty="0"/>
          </a:p>
          <a:p>
            <a:pPr indent="0">
              <a:buNone/>
              <a:defRPr/>
            </a:pPr>
            <a:endParaRPr lang="nl-NL" dirty="0"/>
          </a:p>
        </p:txBody>
      </p:sp>
      <p:pic>
        <p:nvPicPr>
          <p:cNvPr id="3" name="Afbeelding 2">
            <a:extLst>
              <a:ext uri="{FF2B5EF4-FFF2-40B4-BE49-F238E27FC236}">
                <a16:creationId xmlns:a16="http://schemas.microsoft.com/office/drawing/2014/main" id="{0FB2F118-AD37-4772-B066-9606A46004DE}"/>
              </a:ext>
            </a:extLst>
          </p:cNvPr>
          <p:cNvPicPr>
            <a:picLocks noChangeAspect="1"/>
          </p:cNvPicPr>
          <p:nvPr/>
        </p:nvPicPr>
        <p:blipFill>
          <a:blip r:embed="rId3"/>
          <a:stretch>
            <a:fillRect/>
          </a:stretch>
        </p:blipFill>
        <p:spPr>
          <a:xfrm>
            <a:off x="8804144" y="3966044"/>
            <a:ext cx="1998374" cy="2891956"/>
          </a:xfrm>
          <a:prstGeom prst="rect">
            <a:avLst/>
          </a:prstGeom>
        </p:spPr>
      </p:pic>
    </p:spTree>
    <p:extLst>
      <p:ext uri="{BB962C8B-B14F-4D97-AF65-F5344CB8AC3E}">
        <p14:creationId xmlns:p14="http://schemas.microsoft.com/office/powerpoint/2010/main" val="4602520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5" end="5"/>
                                            </p:txEl>
                                          </p:spTgt>
                                        </p:tgtEl>
                                        <p:attrNameLst>
                                          <p:attrName>style.visibility</p:attrName>
                                        </p:attrNameLst>
                                      </p:cBhvr>
                                      <p:to>
                                        <p:strVal val="visible"/>
                                      </p:to>
                                    </p:set>
                                    <p:anim calcmode="lin" valueType="num">
                                      <p:cBhvr additive="base">
                                        <p:cTn id="25"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8" ma:contentTypeDescription="Een nieuw document maken." ma:contentTypeScope="" ma:versionID="21f30e843fc08326a90dfcc3df5d88f4">
  <xsd:schema xmlns:xsd="http://www.w3.org/2001/XMLSchema" xmlns:xs="http://www.w3.org/2001/XMLSchema" xmlns:p="http://schemas.microsoft.com/office/2006/metadata/properties" xmlns:ns2="2cb1c85b-b197-48cd-8bb1-fe9e9ee0096b" targetNamespace="http://schemas.microsoft.com/office/2006/metadata/properties" ma:root="true" ma:fieldsID="d1da33989067915997ea0975e1a45331"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949784-163A-4643-8CFC-4E7CF5004A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b1c85b-b197-48cd-8bb1-fe9e9ee009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11434F-F084-4432-98AC-FC021F046F6D}">
  <ds:schemaRefs>
    <ds:schemaRef ds:uri="http://schemas.microsoft.com/sharepoint/v3/contenttype/forms"/>
  </ds:schemaRefs>
</ds:datastoreItem>
</file>

<file path=customXml/itemProps3.xml><?xml version="1.0" encoding="utf-8"?>
<ds:datastoreItem xmlns:ds="http://schemas.openxmlformats.org/officeDocument/2006/customXml" ds:itemID="{6CCA19EB-BADE-474A-91BD-35E5F319F469}">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2cb1c85b-b197-48cd-8bb1-fe9e9ee0096b"/>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696</TotalTime>
  <Words>804</Words>
  <Application>Microsoft Office PowerPoint</Application>
  <PresentationFormat>Breedbeeld</PresentationFormat>
  <Paragraphs>186</Paragraphs>
  <Slides>22</Slides>
  <Notes>19</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22</vt:i4>
      </vt:variant>
    </vt:vector>
  </HeadingPairs>
  <TitlesOfParts>
    <vt:vector size="25" baseType="lpstr">
      <vt:lpstr>Arial</vt:lpstr>
      <vt:lpstr>Calibri</vt:lpstr>
      <vt:lpstr>Kantoorthema</vt:lpstr>
      <vt:lpstr>PowerPoint-presentatie</vt:lpstr>
      <vt:lpstr>Aftrap</vt:lpstr>
      <vt:lpstr>Onderhoud aan sensoren </vt:lpstr>
      <vt:lpstr>Meteo mast </vt:lpstr>
      <vt:lpstr>Onderhoud meteomast</vt:lpstr>
      <vt:lpstr>Buitentemperatuur sensor</vt:lpstr>
      <vt:lpstr>Windsnelheidssensor</vt:lpstr>
      <vt:lpstr>Windrichtingsensor</vt:lpstr>
      <vt:lpstr>Regensensor</vt:lpstr>
      <vt:lpstr>Solari-sensor</vt:lpstr>
      <vt:lpstr>Neerslag intensiteitsmeter</vt:lpstr>
      <vt:lpstr>Buiten RV-sensor</vt:lpstr>
      <vt:lpstr>PAR-sensor</vt:lpstr>
      <vt:lpstr>Uitstralingsmeter</vt:lpstr>
      <vt:lpstr>Sneeuw detector</vt:lpstr>
      <vt:lpstr>Meetbox</vt:lpstr>
      <vt:lpstr>Meetbox</vt:lpstr>
      <vt:lpstr>Meetbox bijvullen</vt:lpstr>
      <vt:lpstr>Elektronische meetbox</vt:lpstr>
      <vt:lpstr>Elektronische meetbox</vt:lpstr>
      <vt:lpstr>CO2 monitor</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Bertus Boer</cp:lastModifiedBy>
  <cp:revision>89</cp:revision>
  <dcterms:created xsi:type="dcterms:W3CDTF">2020-11-10T08:38:03Z</dcterms:created>
  <dcterms:modified xsi:type="dcterms:W3CDTF">2021-01-19T14:45:54Z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